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84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5" r:id="rId16"/>
    <p:sldId id="274" r:id="rId17"/>
    <p:sldId id="273" r:id="rId18"/>
    <p:sldId id="272" r:id="rId19"/>
    <p:sldId id="268" r:id="rId20"/>
    <p:sldId id="278" r:id="rId21"/>
    <p:sldId id="280" r:id="rId22"/>
    <p:sldId id="277" r:id="rId23"/>
    <p:sldId id="279" r:id="rId24"/>
    <p:sldId id="283" r:id="rId25"/>
    <p:sldId id="282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132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91B662-28FE-4249-8053-E9B0EB90223D}" type="doc">
      <dgm:prSet loTypeId="urn:microsoft.com/office/officeart/2005/8/layout/hierarchy2" loCatId="hierarchy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D568681-903D-44B4-A928-6B4A36ED0552}">
      <dgm:prSet phldrT="[Text]" custT="1"/>
      <dgm:spPr/>
      <dgm:t>
        <a:bodyPr/>
        <a:lstStyle/>
        <a:p>
          <a:r>
            <a:rPr lang="id-ID" sz="1400" dirty="0" smtClean="0">
              <a:latin typeface="Arial" panose="020B0604020202020204" pitchFamily="34" charset="0"/>
              <a:cs typeface="Arial" panose="020B0604020202020204" pitchFamily="34" charset="0"/>
            </a:rPr>
            <a:t>KELISTRIKAN BODI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F44C6B-4181-4F03-94DB-AA70FBE01714}" type="parTrans" cxnId="{7EAF6463-EC07-4F0F-82C8-7C742A20E53C}">
      <dgm:prSet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664CEB-9881-41F9-A2E0-D6BFE394BE35}" type="sibTrans" cxnId="{7EAF6463-EC07-4F0F-82C8-7C742A20E53C}">
      <dgm:prSet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03799B-1C37-4164-A30A-DBAA53C2E6B9}">
      <dgm:prSet phldrT="[Text]" custT="1"/>
      <dgm:spPr/>
      <dgm:t>
        <a:bodyPr/>
        <a:lstStyle/>
        <a:p>
          <a:r>
            <a:rPr lang="id-ID" sz="1400" dirty="0" smtClean="0">
              <a:latin typeface="Arial" panose="020B0604020202020204" pitchFamily="34" charset="0"/>
              <a:cs typeface="Arial" panose="020B0604020202020204" pitchFamily="34" charset="0"/>
            </a:rPr>
            <a:t>UTAMA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2A3DAE-5BCF-467F-85A9-4843E1FF183B}" type="parTrans" cxnId="{F6851BC1-FD51-46DC-B6C5-785F2E925CBF}">
      <dgm:prSet custT="1"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B8E093-41C1-4E2E-ADED-155DAD25A09F}" type="sibTrans" cxnId="{F6851BC1-FD51-46DC-B6C5-785F2E925CBF}">
      <dgm:prSet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D58D20-A38E-47B5-A984-E1E1953FDD65}">
      <dgm:prSet phldrT="[Text]" custT="1"/>
      <dgm:spPr/>
      <dgm:t>
        <a:bodyPr/>
        <a:lstStyle/>
        <a:p>
          <a:r>
            <a:rPr lang="id-ID" sz="1400" dirty="0" smtClean="0">
              <a:latin typeface="Arial" panose="020B0604020202020204" pitchFamily="34" charset="0"/>
              <a:cs typeface="Arial" panose="020B0604020202020204" pitchFamily="34" charset="0"/>
            </a:rPr>
            <a:t>Lampu kepala dan kota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916850-EA47-4471-8B21-83E7AB153FB7}" type="parTrans" cxnId="{06E32036-B7D9-40A2-B5BA-1A5F763B2286}">
      <dgm:prSet custT="1"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5C1350-1A9E-45EC-B8F3-74BFB789CF1E}" type="sibTrans" cxnId="{06E32036-B7D9-40A2-B5BA-1A5F763B2286}">
      <dgm:prSet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B761C-87C1-44DC-8F8E-A5F7D90D81BC}">
      <dgm:prSet phldrT="[Text]" custT="1"/>
      <dgm:spPr/>
      <dgm:t>
        <a:bodyPr/>
        <a:lstStyle/>
        <a:p>
          <a:r>
            <a:rPr lang="id-ID" sz="1400" dirty="0" smtClean="0">
              <a:latin typeface="Arial" panose="020B0604020202020204" pitchFamily="34" charset="0"/>
              <a:cs typeface="Arial" panose="020B0604020202020204" pitchFamily="34" charset="0"/>
            </a:rPr>
            <a:t>Lampu rem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235DB7-6677-4E18-9C71-0054029F3237}" type="parTrans" cxnId="{2F835E68-1BC3-4E94-94F8-497D13AFB214}">
      <dgm:prSet custT="1"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9FBFB5-B57A-42F0-9512-1B5A14A005B9}" type="sibTrans" cxnId="{2F835E68-1BC3-4E94-94F8-497D13AFB214}">
      <dgm:prSet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215FBD-790F-47FD-827D-01BAF0A404FB}">
      <dgm:prSet phldrT="[Text]" custT="1"/>
      <dgm:spPr/>
      <dgm:t>
        <a:bodyPr/>
        <a:lstStyle/>
        <a:p>
          <a:r>
            <a:rPr lang="id-ID" sz="1400" dirty="0" smtClean="0">
              <a:latin typeface="Arial" panose="020B0604020202020204" pitchFamily="34" charset="0"/>
              <a:cs typeface="Arial" panose="020B0604020202020204" pitchFamily="34" charset="0"/>
            </a:rPr>
            <a:t>INSTRUMENTASI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9DBE72-B74F-4DBC-BA7B-1CA8D20DE115}" type="parTrans" cxnId="{75DD74EB-0D15-4511-BF09-560BAE287DB3}">
      <dgm:prSet custT="1"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59AFFD-6A6F-4285-9E5B-B0097D181880}" type="sibTrans" cxnId="{75DD74EB-0D15-4511-BF09-560BAE287DB3}">
      <dgm:prSet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97F7E6-4858-4725-AC71-05AAB784F1E1}">
      <dgm:prSet phldrT="[Text]" custT="1"/>
      <dgm:spPr/>
      <dgm:t>
        <a:bodyPr/>
        <a:lstStyle/>
        <a:p>
          <a:r>
            <a:rPr lang="id-ID" sz="1400" dirty="0" smtClean="0">
              <a:latin typeface="Arial" panose="020B0604020202020204" pitchFamily="34" charset="0"/>
              <a:cs typeface="Arial" panose="020B0604020202020204" pitchFamily="34" charset="0"/>
            </a:rPr>
            <a:t>Power windows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73DC41-63E9-4A06-B860-721B50EB0A53}" type="parTrans" cxnId="{5F43FD92-2694-4BF9-9CE5-744812669DCF}">
      <dgm:prSet custT="1"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226EC5-D4A5-4728-BD8E-770174CD69B0}" type="sibTrans" cxnId="{5F43FD92-2694-4BF9-9CE5-744812669DCF}">
      <dgm:prSet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A75701-9921-4375-B4AC-35D925E68567}">
      <dgm:prSet phldrT="[Text]" custT="1"/>
      <dgm:spPr/>
      <dgm:t>
        <a:bodyPr/>
        <a:lstStyle/>
        <a:p>
          <a:r>
            <a:rPr lang="id-ID" sz="1400" dirty="0" smtClean="0">
              <a:latin typeface="Arial" panose="020B0604020202020204" pitchFamily="34" charset="0"/>
              <a:cs typeface="Arial" panose="020B0604020202020204" pitchFamily="34" charset="0"/>
            </a:rPr>
            <a:t>TAMBAHAN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BDB6B2-3CDF-4CBB-906B-991FA3DD0896}" type="parTrans" cxnId="{1F19CCD5-9756-4724-9438-B6473AE14DD1}">
      <dgm:prSet custT="1"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596DA9-B497-41A8-AB7F-E8D20816FA78}" type="sibTrans" cxnId="{1F19CCD5-9756-4724-9438-B6473AE14DD1}">
      <dgm:prSet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182BBD-8262-4852-AEB8-09E8FA47C878}">
      <dgm:prSet phldrT="[Text]" custT="1"/>
      <dgm:spPr/>
      <dgm:t>
        <a:bodyPr/>
        <a:lstStyle/>
        <a:p>
          <a:r>
            <a:rPr lang="id-ID" sz="1400" dirty="0" smtClean="0">
              <a:latin typeface="Arial" panose="020B0604020202020204" pitchFamily="34" charset="0"/>
              <a:cs typeface="Arial" panose="020B0604020202020204" pitchFamily="34" charset="0"/>
            </a:rPr>
            <a:t>Central lock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81B62E-B53E-4C59-871D-C17C566E31FA}" type="parTrans" cxnId="{BC3F6D8B-8D8D-4541-A867-C3ED2CF36F05}">
      <dgm:prSet custT="1"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899DAB-A51B-4799-8E31-A65C391D09A8}" type="sibTrans" cxnId="{BC3F6D8B-8D8D-4541-A867-C3ED2CF36F05}">
      <dgm:prSet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1A052D-023B-407B-8C75-E773A1A120A4}">
      <dgm:prSet phldrT="[Text]" custT="1"/>
      <dgm:spPr/>
      <dgm:t>
        <a:bodyPr/>
        <a:lstStyle/>
        <a:p>
          <a:r>
            <a:rPr lang="id-ID" sz="1400" dirty="0" smtClean="0">
              <a:latin typeface="Arial" panose="020B0604020202020204" pitchFamily="34" charset="0"/>
              <a:cs typeface="Arial" panose="020B0604020202020204" pitchFamily="34" charset="0"/>
            </a:rPr>
            <a:t>Power mirror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9A3914-2E0C-4EEA-AC48-F46F6F2F949E}" type="parTrans" cxnId="{16A68B17-D871-4891-964D-C3456333923D}">
      <dgm:prSet custT="1"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89D72-151E-4DD8-82AB-B42ED7523DD9}" type="sibTrans" cxnId="{16A68B17-D871-4891-964D-C3456333923D}">
      <dgm:prSet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91A5C4-85CD-40B3-8AB6-4E6EFD7390D7}">
      <dgm:prSet phldrT="[Text]" custT="1"/>
      <dgm:spPr/>
      <dgm:t>
        <a:bodyPr/>
        <a:lstStyle/>
        <a:p>
          <a:r>
            <a:rPr lang="id-ID" sz="1400" dirty="0" smtClean="0">
              <a:latin typeface="Arial" panose="020B0604020202020204" pitchFamily="34" charset="0"/>
              <a:cs typeface="Arial" panose="020B0604020202020204" pitchFamily="34" charset="0"/>
            </a:rPr>
            <a:t>Tachometer, speedometer, fuel meter, suhu, dll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356BAC-48FD-4621-85D8-EF3CFEA03C62}" type="parTrans" cxnId="{B69ECC3F-2DBB-4DC0-BAEA-23D30DD2B6D7}">
      <dgm:prSet custT="1"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C5BD6A-1001-468B-8751-AA1A70F7FA82}" type="sibTrans" cxnId="{B69ECC3F-2DBB-4DC0-BAEA-23D30DD2B6D7}">
      <dgm:prSet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A3D50D-4C41-4A54-A9E0-41D7BB3DDA3D}">
      <dgm:prSet phldrT="[Text]" custT="1"/>
      <dgm:spPr/>
      <dgm:t>
        <a:bodyPr/>
        <a:lstStyle/>
        <a:p>
          <a:r>
            <a:rPr lang="id-ID" sz="1400" dirty="0" smtClean="0">
              <a:latin typeface="Arial" panose="020B0604020202020204" pitchFamily="34" charset="0"/>
              <a:cs typeface="Arial" panose="020B0604020202020204" pitchFamily="34" charset="0"/>
            </a:rPr>
            <a:t>Wiper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F78EB4-94DB-4247-95AC-26DC77105330}" type="parTrans" cxnId="{9F619606-6A04-4E57-A1D6-EA6998E9211D}">
      <dgm:prSet custT="1"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AEDB5D-C0DD-45D2-A3C1-57E0264384E5}" type="sibTrans" cxnId="{9F619606-6A04-4E57-A1D6-EA6998E9211D}">
      <dgm:prSet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B93CE5-0E94-4905-BC85-5A1139E8804F}">
      <dgm:prSet phldrT="[Text]" custT="1"/>
      <dgm:spPr/>
      <dgm:t>
        <a:bodyPr/>
        <a:lstStyle/>
        <a:p>
          <a:r>
            <a:rPr lang="id-ID" sz="1400" dirty="0" smtClean="0">
              <a:latin typeface="Arial" panose="020B0604020202020204" pitchFamily="34" charset="0"/>
              <a:cs typeface="Arial" panose="020B0604020202020204" pitchFamily="34" charset="0"/>
            </a:rPr>
            <a:t>Lampu tanda belok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0615B5-C8A3-4EF1-93B6-6F94E1ADA96B}" type="parTrans" cxnId="{F4DE0433-9FF8-4598-977B-51EAF9501C5E}">
      <dgm:prSet custT="1"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811CE5-C88D-4C16-A731-B05214D281E3}" type="sibTrans" cxnId="{F4DE0433-9FF8-4598-977B-51EAF9501C5E}">
      <dgm:prSet/>
      <dgm:spPr/>
      <dgm:t>
        <a:bodyPr/>
        <a:lstStyle/>
        <a:p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69ABA6-4F1C-4520-AA1D-76B42AA3C79C}" type="pres">
      <dgm:prSet presAssocID="{DA91B662-28FE-4249-8053-E9B0EB90223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8812E1B-64A0-48F9-9A03-F74622BF95C2}" type="pres">
      <dgm:prSet presAssocID="{DD568681-903D-44B4-A928-6B4A36ED0552}" presName="root1" presStyleCnt="0"/>
      <dgm:spPr/>
    </dgm:pt>
    <dgm:pt modelId="{E8EB7876-6171-43A4-964D-8E9DAFA48023}" type="pres">
      <dgm:prSet presAssocID="{DD568681-903D-44B4-A928-6B4A36ED0552}" presName="LevelOneTextNode" presStyleLbl="node0" presStyleIdx="0" presStyleCnt="1" custScaleX="218693" custLinFactX="-43543" custLinFactNeighborX="-100000" custLinFactNeighborY="-984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0C32DB8-EC67-4D8C-A321-CDB12933F1A0}" type="pres">
      <dgm:prSet presAssocID="{DD568681-903D-44B4-A928-6B4A36ED0552}" presName="level2hierChild" presStyleCnt="0"/>
      <dgm:spPr/>
    </dgm:pt>
    <dgm:pt modelId="{9B716D14-DE2B-4566-8141-B59D0004C005}" type="pres">
      <dgm:prSet presAssocID="{162A3DAE-5BCF-467F-85A9-4843E1FF183B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1EAEA366-161F-4F1E-8091-9C16508B8CE3}" type="pres">
      <dgm:prSet presAssocID="{162A3DAE-5BCF-467F-85A9-4843E1FF183B}" presName="connTx" presStyleLbl="parChTrans1D2" presStyleIdx="0" presStyleCnt="3"/>
      <dgm:spPr/>
      <dgm:t>
        <a:bodyPr/>
        <a:lstStyle/>
        <a:p>
          <a:endParaRPr lang="en-US"/>
        </a:p>
      </dgm:t>
    </dgm:pt>
    <dgm:pt modelId="{72970015-5917-4945-9203-3BCA4CE79747}" type="pres">
      <dgm:prSet presAssocID="{A003799B-1C37-4164-A30A-DBAA53C2E6B9}" presName="root2" presStyleCnt="0"/>
      <dgm:spPr/>
    </dgm:pt>
    <dgm:pt modelId="{C9757064-D94F-4196-AEB7-5895AE3D204F}" type="pres">
      <dgm:prSet presAssocID="{A003799B-1C37-4164-A30A-DBAA53C2E6B9}" presName="LevelTwoTextNode" presStyleLbl="node2" presStyleIdx="0" presStyleCnt="3" custScaleX="19745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51AE84F-023D-49A8-B146-D077AA3BD702}" type="pres">
      <dgm:prSet presAssocID="{A003799B-1C37-4164-A30A-DBAA53C2E6B9}" presName="level3hierChild" presStyleCnt="0"/>
      <dgm:spPr/>
    </dgm:pt>
    <dgm:pt modelId="{7FBE889A-12A2-4A91-B36B-149B0FF69C85}" type="pres">
      <dgm:prSet presAssocID="{69916850-EA47-4471-8B21-83E7AB153FB7}" presName="conn2-1" presStyleLbl="parChTrans1D3" presStyleIdx="0" presStyleCnt="8"/>
      <dgm:spPr/>
      <dgm:t>
        <a:bodyPr/>
        <a:lstStyle/>
        <a:p>
          <a:endParaRPr lang="en-US"/>
        </a:p>
      </dgm:t>
    </dgm:pt>
    <dgm:pt modelId="{6FF68FA0-9EE6-4CB6-95B3-5196E6BBDD09}" type="pres">
      <dgm:prSet presAssocID="{69916850-EA47-4471-8B21-83E7AB153FB7}" presName="connTx" presStyleLbl="parChTrans1D3" presStyleIdx="0" presStyleCnt="8"/>
      <dgm:spPr/>
      <dgm:t>
        <a:bodyPr/>
        <a:lstStyle/>
        <a:p>
          <a:endParaRPr lang="en-US"/>
        </a:p>
      </dgm:t>
    </dgm:pt>
    <dgm:pt modelId="{3B4C1007-BE90-4159-BA76-6BE7D1177579}" type="pres">
      <dgm:prSet presAssocID="{30D58D20-A38E-47B5-A984-E1E1953FDD65}" presName="root2" presStyleCnt="0"/>
      <dgm:spPr/>
    </dgm:pt>
    <dgm:pt modelId="{D5241C61-6090-44A9-9232-182FAD3B800D}" type="pres">
      <dgm:prSet presAssocID="{30D58D20-A38E-47B5-A984-E1E1953FDD65}" presName="LevelTwoTextNode" presStyleLbl="node3" presStyleIdx="0" presStyleCnt="8" custScaleX="3880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9642CF8-6546-47FB-9DB9-BBDC89F57304}" type="pres">
      <dgm:prSet presAssocID="{30D58D20-A38E-47B5-A984-E1E1953FDD65}" presName="level3hierChild" presStyleCnt="0"/>
      <dgm:spPr/>
    </dgm:pt>
    <dgm:pt modelId="{FE974DEA-1B8C-4F6E-ADCA-1F966D4409B1}" type="pres">
      <dgm:prSet presAssocID="{2E0615B5-C8A3-4EF1-93B6-6F94E1ADA96B}" presName="conn2-1" presStyleLbl="parChTrans1D3" presStyleIdx="1" presStyleCnt="8"/>
      <dgm:spPr/>
      <dgm:t>
        <a:bodyPr/>
        <a:lstStyle/>
        <a:p>
          <a:endParaRPr lang="en-US"/>
        </a:p>
      </dgm:t>
    </dgm:pt>
    <dgm:pt modelId="{E53E231F-6A9A-4AC4-996B-6DD8EDEF8495}" type="pres">
      <dgm:prSet presAssocID="{2E0615B5-C8A3-4EF1-93B6-6F94E1ADA96B}" presName="connTx" presStyleLbl="parChTrans1D3" presStyleIdx="1" presStyleCnt="8"/>
      <dgm:spPr/>
      <dgm:t>
        <a:bodyPr/>
        <a:lstStyle/>
        <a:p>
          <a:endParaRPr lang="en-US"/>
        </a:p>
      </dgm:t>
    </dgm:pt>
    <dgm:pt modelId="{BC8BBDB9-70CE-43DE-B4FD-6250B8D5FD1B}" type="pres">
      <dgm:prSet presAssocID="{33B93CE5-0E94-4905-BC85-5A1139E8804F}" presName="root2" presStyleCnt="0"/>
      <dgm:spPr/>
    </dgm:pt>
    <dgm:pt modelId="{76F38B05-AD3F-4922-BE35-873D82589E78}" type="pres">
      <dgm:prSet presAssocID="{33B93CE5-0E94-4905-BC85-5A1139E8804F}" presName="LevelTwoTextNode" presStyleLbl="node3" presStyleIdx="1" presStyleCnt="8" custScaleX="39305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8D0999-171B-4575-9B45-A93B5604A084}" type="pres">
      <dgm:prSet presAssocID="{33B93CE5-0E94-4905-BC85-5A1139E8804F}" presName="level3hierChild" presStyleCnt="0"/>
      <dgm:spPr/>
    </dgm:pt>
    <dgm:pt modelId="{30E44F15-C78B-4862-8D2D-6A39E74A9736}" type="pres">
      <dgm:prSet presAssocID="{E7235DB7-6677-4E18-9C71-0054029F3237}" presName="conn2-1" presStyleLbl="parChTrans1D3" presStyleIdx="2" presStyleCnt="8"/>
      <dgm:spPr/>
      <dgm:t>
        <a:bodyPr/>
        <a:lstStyle/>
        <a:p>
          <a:endParaRPr lang="en-US"/>
        </a:p>
      </dgm:t>
    </dgm:pt>
    <dgm:pt modelId="{5F2EBE3E-81D3-44B7-9939-33A811ECABAA}" type="pres">
      <dgm:prSet presAssocID="{E7235DB7-6677-4E18-9C71-0054029F3237}" presName="connTx" presStyleLbl="parChTrans1D3" presStyleIdx="2" presStyleCnt="8"/>
      <dgm:spPr/>
      <dgm:t>
        <a:bodyPr/>
        <a:lstStyle/>
        <a:p>
          <a:endParaRPr lang="en-US"/>
        </a:p>
      </dgm:t>
    </dgm:pt>
    <dgm:pt modelId="{3D18273B-960B-46CF-8FF1-76C556CCAA50}" type="pres">
      <dgm:prSet presAssocID="{4E8B761C-87C1-44DC-8F8E-A5F7D90D81BC}" presName="root2" presStyleCnt="0"/>
      <dgm:spPr/>
    </dgm:pt>
    <dgm:pt modelId="{67C31DEE-375E-4D36-B530-B982664F1930}" type="pres">
      <dgm:prSet presAssocID="{4E8B761C-87C1-44DC-8F8E-A5F7D90D81BC}" presName="LevelTwoTextNode" presStyleLbl="node3" presStyleIdx="2" presStyleCnt="8" custScaleX="38796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B928419-6B59-48DE-8BF2-76E5F1F3E4F9}" type="pres">
      <dgm:prSet presAssocID="{4E8B761C-87C1-44DC-8F8E-A5F7D90D81BC}" presName="level3hierChild" presStyleCnt="0"/>
      <dgm:spPr/>
    </dgm:pt>
    <dgm:pt modelId="{A840F91C-DAF8-4642-8DFE-36352CC4C766}" type="pres">
      <dgm:prSet presAssocID="{20F78EB4-94DB-4247-95AC-26DC77105330}" presName="conn2-1" presStyleLbl="parChTrans1D3" presStyleIdx="3" presStyleCnt="8"/>
      <dgm:spPr/>
      <dgm:t>
        <a:bodyPr/>
        <a:lstStyle/>
        <a:p>
          <a:endParaRPr lang="en-US"/>
        </a:p>
      </dgm:t>
    </dgm:pt>
    <dgm:pt modelId="{D8DA8981-84F4-4C5D-8237-11C8209A550E}" type="pres">
      <dgm:prSet presAssocID="{20F78EB4-94DB-4247-95AC-26DC77105330}" presName="connTx" presStyleLbl="parChTrans1D3" presStyleIdx="3" presStyleCnt="8"/>
      <dgm:spPr/>
      <dgm:t>
        <a:bodyPr/>
        <a:lstStyle/>
        <a:p>
          <a:endParaRPr lang="en-US"/>
        </a:p>
      </dgm:t>
    </dgm:pt>
    <dgm:pt modelId="{4456C212-287C-427D-9AB2-DB585ED5EBD4}" type="pres">
      <dgm:prSet presAssocID="{66A3D50D-4C41-4A54-A9E0-41D7BB3DDA3D}" presName="root2" presStyleCnt="0"/>
      <dgm:spPr/>
    </dgm:pt>
    <dgm:pt modelId="{D357A3B1-3D4E-46CE-9158-536DF2883955}" type="pres">
      <dgm:prSet presAssocID="{66A3D50D-4C41-4A54-A9E0-41D7BB3DDA3D}" presName="LevelTwoTextNode" presStyleLbl="node3" presStyleIdx="3" presStyleCnt="8" custScaleX="38796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3ED80BA-C585-401E-BF5E-1C3EECA4EFE9}" type="pres">
      <dgm:prSet presAssocID="{66A3D50D-4C41-4A54-A9E0-41D7BB3DDA3D}" presName="level3hierChild" presStyleCnt="0"/>
      <dgm:spPr/>
    </dgm:pt>
    <dgm:pt modelId="{1524C116-23CF-48C4-BEF2-AFB344B5FB34}" type="pres">
      <dgm:prSet presAssocID="{189DBE72-B74F-4DBC-BA7B-1CA8D20DE115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39115810-7851-43B5-9D4A-89AD883BC93C}" type="pres">
      <dgm:prSet presAssocID="{189DBE72-B74F-4DBC-BA7B-1CA8D20DE115}" presName="connTx" presStyleLbl="parChTrans1D2" presStyleIdx="1" presStyleCnt="3"/>
      <dgm:spPr/>
      <dgm:t>
        <a:bodyPr/>
        <a:lstStyle/>
        <a:p>
          <a:endParaRPr lang="en-US"/>
        </a:p>
      </dgm:t>
    </dgm:pt>
    <dgm:pt modelId="{385DC7D7-DD00-456F-802A-6F345D71EE4C}" type="pres">
      <dgm:prSet presAssocID="{52215FBD-790F-47FD-827D-01BAF0A404FB}" presName="root2" presStyleCnt="0"/>
      <dgm:spPr/>
    </dgm:pt>
    <dgm:pt modelId="{0B04FFE9-9B7C-481F-B3E4-4427A194B17A}" type="pres">
      <dgm:prSet presAssocID="{52215FBD-790F-47FD-827D-01BAF0A404FB}" presName="LevelTwoTextNode" presStyleLbl="node2" presStyleIdx="1" presStyleCnt="3" custScaleX="19745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3646A1B-C6C7-4848-8832-C54724F3F33E}" type="pres">
      <dgm:prSet presAssocID="{52215FBD-790F-47FD-827D-01BAF0A404FB}" presName="level3hierChild" presStyleCnt="0"/>
      <dgm:spPr/>
    </dgm:pt>
    <dgm:pt modelId="{8CEEA943-25B3-427D-987A-C717993C44E6}" type="pres">
      <dgm:prSet presAssocID="{5F356BAC-48FD-4621-85D8-EF3CFEA03C62}" presName="conn2-1" presStyleLbl="parChTrans1D3" presStyleIdx="4" presStyleCnt="8"/>
      <dgm:spPr/>
      <dgm:t>
        <a:bodyPr/>
        <a:lstStyle/>
        <a:p>
          <a:endParaRPr lang="en-US"/>
        </a:p>
      </dgm:t>
    </dgm:pt>
    <dgm:pt modelId="{601877D7-C783-40F3-B3F3-3224E0A43508}" type="pres">
      <dgm:prSet presAssocID="{5F356BAC-48FD-4621-85D8-EF3CFEA03C62}" presName="connTx" presStyleLbl="parChTrans1D3" presStyleIdx="4" presStyleCnt="8"/>
      <dgm:spPr/>
      <dgm:t>
        <a:bodyPr/>
        <a:lstStyle/>
        <a:p>
          <a:endParaRPr lang="en-US"/>
        </a:p>
      </dgm:t>
    </dgm:pt>
    <dgm:pt modelId="{2FD6CE11-CDAB-498D-8F5A-7EA3AA4B648B}" type="pres">
      <dgm:prSet presAssocID="{0D91A5C4-85CD-40B3-8AB6-4E6EFD7390D7}" presName="root2" presStyleCnt="0"/>
      <dgm:spPr/>
    </dgm:pt>
    <dgm:pt modelId="{4A28652C-03A1-46BF-9D9B-3063D0883C6C}" type="pres">
      <dgm:prSet presAssocID="{0D91A5C4-85CD-40B3-8AB6-4E6EFD7390D7}" presName="LevelTwoTextNode" presStyleLbl="node3" presStyleIdx="4" presStyleCnt="8" custScaleX="38796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7541FBE-2F85-4239-87DC-D60A5D2F0764}" type="pres">
      <dgm:prSet presAssocID="{0D91A5C4-85CD-40B3-8AB6-4E6EFD7390D7}" presName="level3hierChild" presStyleCnt="0"/>
      <dgm:spPr/>
    </dgm:pt>
    <dgm:pt modelId="{28EB823E-6930-4E24-961C-6768749F6FB7}" type="pres">
      <dgm:prSet presAssocID="{F6BDB6B2-3CDF-4CBB-906B-991FA3DD0896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0A312225-58DA-4A78-8956-5205A8439E10}" type="pres">
      <dgm:prSet presAssocID="{F6BDB6B2-3CDF-4CBB-906B-991FA3DD0896}" presName="connTx" presStyleLbl="parChTrans1D2" presStyleIdx="2" presStyleCnt="3"/>
      <dgm:spPr/>
      <dgm:t>
        <a:bodyPr/>
        <a:lstStyle/>
        <a:p>
          <a:endParaRPr lang="en-US"/>
        </a:p>
      </dgm:t>
    </dgm:pt>
    <dgm:pt modelId="{E3D8DCD1-EBD7-4655-9E53-743416C22898}" type="pres">
      <dgm:prSet presAssocID="{C2A75701-9921-4375-B4AC-35D925E68567}" presName="root2" presStyleCnt="0"/>
      <dgm:spPr/>
    </dgm:pt>
    <dgm:pt modelId="{FDF844FC-F4E7-4A9E-B5C4-17CDBFC2969E}" type="pres">
      <dgm:prSet presAssocID="{C2A75701-9921-4375-B4AC-35D925E68567}" presName="LevelTwoTextNode" presStyleLbl="node2" presStyleIdx="2" presStyleCnt="3" custScaleX="19745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F9C788C-565F-40F1-B696-E7A7EDF153A9}" type="pres">
      <dgm:prSet presAssocID="{C2A75701-9921-4375-B4AC-35D925E68567}" presName="level3hierChild" presStyleCnt="0"/>
      <dgm:spPr/>
    </dgm:pt>
    <dgm:pt modelId="{6B770744-B01F-4143-AFA5-8D0E783F2797}" type="pres">
      <dgm:prSet presAssocID="{3C73DC41-63E9-4A06-B860-721B50EB0A53}" presName="conn2-1" presStyleLbl="parChTrans1D3" presStyleIdx="5" presStyleCnt="8"/>
      <dgm:spPr/>
      <dgm:t>
        <a:bodyPr/>
        <a:lstStyle/>
        <a:p>
          <a:endParaRPr lang="en-US"/>
        </a:p>
      </dgm:t>
    </dgm:pt>
    <dgm:pt modelId="{F08F0751-46E4-4AF1-8A02-534102FD9E60}" type="pres">
      <dgm:prSet presAssocID="{3C73DC41-63E9-4A06-B860-721B50EB0A53}" presName="connTx" presStyleLbl="parChTrans1D3" presStyleIdx="5" presStyleCnt="8"/>
      <dgm:spPr/>
      <dgm:t>
        <a:bodyPr/>
        <a:lstStyle/>
        <a:p>
          <a:endParaRPr lang="en-US"/>
        </a:p>
      </dgm:t>
    </dgm:pt>
    <dgm:pt modelId="{4E8D8EBF-B16A-4664-A344-448C2E273065}" type="pres">
      <dgm:prSet presAssocID="{0D97F7E6-4858-4725-AC71-05AAB784F1E1}" presName="root2" presStyleCnt="0"/>
      <dgm:spPr/>
    </dgm:pt>
    <dgm:pt modelId="{16397A98-F120-4E0E-99D9-C187C6BF6CB5}" type="pres">
      <dgm:prSet presAssocID="{0D97F7E6-4858-4725-AC71-05AAB784F1E1}" presName="LevelTwoTextNode" presStyleLbl="node3" presStyleIdx="5" presStyleCnt="8" custScaleX="38796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C5977E7-63D1-468D-B65E-57860104F532}" type="pres">
      <dgm:prSet presAssocID="{0D97F7E6-4858-4725-AC71-05AAB784F1E1}" presName="level3hierChild" presStyleCnt="0"/>
      <dgm:spPr/>
    </dgm:pt>
    <dgm:pt modelId="{9048E14D-8520-4AC2-B1DA-7DE437E0ADA6}" type="pres">
      <dgm:prSet presAssocID="{0D81B62E-B53E-4C59-871D-C17C566E31FA}" presName="conn2-1" presStyleLbl="parChTrans1D3" presStyleIdx="6" presStyleCnt="8"/>
      <dgm:spPr/>
      <dgm:t>
        <a:bodyPr/>
        <a:lstStyle/>
        <a:p>
          <a:endParaRPr lang="en-US"/>
        </a:p>
      </dgm:t>
    </dgm:pt>
    <dgm:pt modelId="{35BBD4D6-EC44-41BE-B502-7FF282225017}" type="pres">
      <dgm:prSet presAssocID="{0D81B62E-B53E-4C59-871D-C17C566E31FA}" presName="connTx" presStyleLbl="parChTrans1D3" presStyleIdx="6" presStyleCnt="8"/>
      <dgm:spPr/>
      <dgm:t>
        <a:bodyPr/>
        <a:lstStyle/>
        <a:p>
          <a:endParaRPr lang="en-US"/>
        </a:p>
      </dgm:t>
    </dgm:pt>
    <dgm:pt modelId="{3E920BA9-D076-4717-B66B-E5B740F85568}" type="pres">
      <dgm:prSet presAssocID="{1C182BBD-8262-4852-AEB8-09E8FA47C878}" presName="root2" presStyleCnt="0"/>
      <dgm:spPr/>
    </dgm:pt>
    <dgm:pt modelId="{078F7D66-29C0-42BA-9B0E-4286C8161233}" type="pres">
      <dgm:prSet presAssocID="{1C182BBD-8262-4852-AEB8-09E8FA47C878}" presName="LevelTwoTextNode" presStyleLbl="node3" presStyleIdx="6" presStyleCnt="8" custScaleX="38796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04F0B7-4307-4515-B562-7413AA743159}" type="pres">
      <dgm:prSet presAssocID="{1C182BBD-8262-4852-AEB8-09E8FA47C878}" presName="level3hierChild" presStyleCnt="0"/>
      <dgm:spPr/>
    </dgm:pt>
    <dgm:pt modelId="{21ACB09D-DA01-4877-B143-FA14E9252798}" type="pres">
      <dgm:prSet presAssocID="{569A3914-2E0C-4EEA-AC48-F46F6F2F949E}" presName="conn2-1" presStyleLbl="parChTrans1D3" presStyleIdx="7" presStyleCnt="8"/>
      <dgm:spPr/>
      <dgm:t>
        <a:bodyPr/>
        <a:lstStyle/>
        <a:p>
          <a:endParaRPr lang="en-US"/>
        </a:p>
      </dgm:t>
    </dgm:pt>
    <dgm:pt modelId="{9B9DBEB6-FEE6-42A8-8FD8-A493D6D4E71F}" type="pres">
      <dgm:prSet presAssocID="{569A3914-2E0C-4EEA-AC48-F46F6F2F949E}" presName="connTx" presStyleLbl="parChTrans1D3" presStyleIdx="7" presStyleCnt="8"/>
      <dgm:spPr/>
      <dgm:t>
        <a:bodyPr/>
        <a:lstStyle/>
        <a:p>
          <a:endParaRPr lang="en-US"/>
        </a:p>
      </dgm:t>
    </dgm:pt>
    <dgm:pt modelId="{27A0DEA9-21AC-48EE-BFEA-D59ECFC35D3E}" type="pres">
      <dgm:prSet presAssocID="{1E1A052D-023B-407B-8C75-E773A1A120A4}" presName="root2" presStyleCnt="0"/>
      <dgm:spPr/>
    </dgm:pt>
    <dgm:pt modelId="{14F3CDA0-DF45-4C9C-8821-E8EA198A139E}" type="pres">
      <dgm:prSet presAssocID="{1E1A052D-023B-407B-8C75-E773A1A120A4}" presName="LevelTwoTextNode" presStyleLbl="node3" presStyleIdx="7" presStyleCnt="8" custScaleX="38796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BA15EF6-4CEF-4D26-A83B-0370A2DF59CA}" type="pres">
      <dgm:prSet presAssocID="{1E1A052D-023B-407B-8C75-E773A1A120A4}" presName="level3hierChild" presStyleCnt="0"/>
      <dgm:spPr/>
    </dgm:pt>
  </dgm:ptLst>
  <dgm:cxnLst>
    <dgm:cxn modelId="{BC3F6D8B-8D8D-4541-A867-C3ED2CF36F05}" srcId="{C2A75701-9921-4375-B4AC-35D925E68567}" destId="{1C182BBD-8262-4852-AEB8-09E8FA47C878}" srcOrd="1" destOrd="0" parTransId="{0D81B62E-B53E-4C59-871D-C17C566E31FA}" sibTransId="{7F899DAB-A51B-4799-8E31-A65C391D09A8}"/>
    <dgm:cxn modelId="{0CF59125-B7C0-4E81-BC63-58F226B06A08}" type="presOf" srcId="{189DBE72-B74F-4DBC-BA7B-1CA8D20DE115}" destId="{39115810-7851-43B5-9D4A-89AD883BC93C}" srcOrd="1" destOrd="0" presId="urn:microsoft.com/office/officeart/2005/8/layout/hierarchy2"/>
    <dgm:cxn modelId="{AC0D4AB4-3223-42AF-BD3F-C4C86C96B59D}" type="presOf" srcId="{30D58D20-A38E-47B5-A984-E1E1953FDD65}" destId="{D5241C61-6090-44A9-9232-182FAD3B800D}" srcOrd="0" destOrd="0" presId="urn:microsoft.com/office/officeart/2005/8/layout/hierarchy2"/>
    <dgm:cxn modelId="{9F81DC24-1FB9-47CB-956C-637ADAF6BE75}" type="presOf" srcId="{5F356BAC-48FD-4621-85D8-EF3CFEA03C62}" destId="{8CEEA943-25B3-427D-987A-C717993C44E6}" srcOrd="0" destOrd="0" presId="urn:microsoft.com/office/officeart/2005/8/layout/hierarchy2"/>
    <dgm:cxn modelId="{F91F9443-F20B-469B-B603-C8C4725FAD30}" type="presOf" srcId="{A003799B-1C37-4164-A30A-DBAA53C2E6B9}" destId="{C9757064-D94F-4196-AEB7-5895AE3D204F}" srcOrd="0" destOrd="0" presId="urn:microsoft.com/office/officeart/2005/8/layout/hierarchy2"/>
    <dgm:cxn modelId="{EA7569A3-299E-4DE3-9054-CA2174E23141}" type="presOf" srcId="{3C73DC41-63E9-4A06-B860-721B50EB0A53}" destId="{F08F0751-46E4-4AF1-8A02-534102FD9E60}" srcOrd="1" destOrd="0" presId="urn:microsoft.com/office/officeart/2005/8/layout/hierarchy2"/>
    <dgm:cxn modelId="{0C3B3319-E6DB-4A97-B4E1-E9F3317E9016}" type="presOf" srcId="{DD568681-903D-44B4-A928-6B4A36ED0552}" destId="{E8EB7876-6171-43A4-964D-8E9DAFA48023}" srcOrd="0" destOrd="0" presId="urn:microsoft.com/office/officeart/2005/8/layout/hierarchy2"/>
    <dgm:cxn modelId="{BAD206E2-BF2B-4727-BA03-D965D011AC8E}" type="presOf" srcId="{569A3914-2E0C-4EEA-AC48-F46F6F2F949E}" destId="{9B9DBEB6-FEE6-42A8-8FD8-A493D6D4E71F}" srcOrd="1" destOrd="0" presId="urn:microsoft.com/office/officeart/2005/8/layout/hierarchy2"/>
    <dgm:cxn modelId="{E5560214-DE69-44B1-B672-256F7579DD87}" type="presOf" srcId="{0D91A5C4-85CD-40B3-8AB6-4E6EFD7390D7}" destId="{4A28652C-03A1-46BF-9D9B-3063D0883C6C}" srcOrd="0" destOrd="0" presId="urn:microsoft.com/office/officeart/2005/8/layout/hierarchy2"/>
    <dgm:cxn modelId="{2F835E68-1BC3-4E94-94F8-497D13AFB214}" srcId="{A003799B-1C37-4164-A30A-DBAA53C2E6B9}" destId="{4E8B761C-87C1-44DC-8F8E-A5F7D90D81BC}" srcOrd="2" destOrd="0" parTransId="{E7235DB7-6677-4E18-9C71-0054029F3237}" sibTransId="{FF9FBFB5-B57A-42F0-9512-1B5A14A005B9}"/>
    <dgm:cxn modelId="{E3AE5E77-5573-4218-A851-D173888DA086}" type="presOf" srcId="{162A3DAE-5BCF-467F-85A9-4843E1FF183B}" destId="{1EAEA366-161F-4F1E-8091-9C16508B8CE3}" srcOrd="1" destOrd="0" presId="urn:microsoft.com/office/officeart/2005/8/layout/hierarchy2"/>
    <dgm:cxn modelId="{0028781D-6BDD-4B73-9A86-5D9941A34F08}" type="presOf" srcId="{2E0615B5-C8A3-4EF1-93B6-6F94E1ADA96B}" destId="{E53E231F-6A9A-4AC4-996B-6DD8EDEF8495}" srcOrd="1" destOrd="0" presId="urn:microsoft.com/office/officeart/2005/8/layout/hierarchy2"/>
    <dgm:cxn modelId="{565007FB-9134-4D6B-88C5-28AD648B7C67}" type="presOf" srcId="{E7235DB7-6677-4E18-9C71-0054029F3237}" destId="{5F2EBE3E-81D3-44B7-9939-33A811ECABAA}" srcOrd="1" destOrd="0" presId="urn:microsoft.com/office/officeart/2005/8/layout/hierarchy2"/>
    <dgm:cxn modelId="{FB088EC4-CA52-4F80-8963-02955ABB2786}" type="presOf" srcId="{1C182BBD-8262-4852-AEB8-09E8FA47C878}" destId="{078F7D66-29C0-42BA-9B0E-4286C8161233}" srcOrd="0" destOrd="0" presId="urn:microsoft.com/office/officeart/2005/8/layout/hierarchy2"/>
    <dgm:cxn modelId="{BAF6C369-FA85-4A0A-A7B5-2FA7A3865433}" type="presOf" srcId="{DA91B662-28FE-4249-8053-E9B0EB90223D}" destId="{C469ABA6-4F1C-4520-AA1D-76B42AA3C79C}" srcOrd="0" destOrd="0" presId="urn:microsoft.com/office/officeart/2005/8/layout/hierarchy2"/>
    <dgm:cxn modelId="{FB26AB70-C137-4F54-81B0-932BA399F703}" type="presOf" srcId="{E7235DB7-6677-4E18-9C71-0054029F3237}" destId="{30E44F15-C78B-4862-8D2D-6A39E74A9736}" srcOrd="0" destOrd="0" presId="urn:microsoft.com/office/officeart/2005/8/layout/hierarchy2"/>
    <dgm:cxn modelId="{C26BB0F9-D39F-4F2D-BB67-ED2D9C00D03F}" type="presOf" srcId="{20F78EB4-94DB-4247-95AC-26DC77105330}" destId="{A840F91C-DAF8-4642-8DFE-36352CC4C766}" srcOrd="0" destOrd="0" presId="urn:microsoft.com/office/officeart/2005/8/layout/hierarchy2"/>
    <dgm:cxn modelId="{0106486C-9082-46C6-9050-58A1E44B8E38}" type="presOf" srcId="{569A3914-2E0C-4EEA-AC48-F46F6F2F949E}" destId="{21ACB09D-DA01-4877-B143-FA14E9252798}" srcOrd="0" destOrd="0" presId="urn:microsoft.com/office/officeart/2005/8/layout/hierarchy2"/>
    <dgm:cxn modelId="{169F3ABB-43F6-4630-BD64-0AF2AD9C7915}" type="presOf" srcId="{0D81B62E-B53E-4C59-871D-C17C566E31FA}" destId="{9048E14D-8520-4AC2-B1DA-7DE437E0ADA6}" srcOrd="0" destOrd="0" presId="urn:microsoft.com/office/officeart/2005/8/layout/hierarchy2"/>
    <dgm:cxn modelId="{03FFECFC-EB85-48E0-B3B5-33BF8670EDEB}" type="presOf" srcId="{69916850-EA47-4471-8B21-83E7AB153FB7}" destId="{7FBE889A-12A2-4A91-B36B-149B0FF69C85}" srcOrd="0" destOrd="0" presId="urn:microsoft.com/office/officeart/2005/8/layout/hierarchy2"/>
    <dgm:cxn modelId="{F4DE0433-9FF8-4598-977B-51EAF9501C5E}" srcId="{A003799B-1C37-4164-A30A-DBAA53C2E6B9}" destId="{33B93CE5-0E94-4905-BC85-5A1139E8804F}" srcOrd="1" destOrd="0" parTransId="{2E0615B5-C8A3-4EF1-93B6-6F94E1ADA96B}" sibTransId="{89811CE5-C88D-4C16-A731-B05214D281E3}"/>
    <dgm:cxn modelId="{ABC2DDD2-ECCC-4D25-9299-3399436764A4}" type="presOf" srcId="{C2A75701-9921-4375-B4AC-35D925E68567}" destId="{FDF844FC-F4E7-4A9E-B5C4-17CDBFC2969E}" srcOrd="0" destOrd="0" presId="urn:microsoft.com/office/officeart/2005/8/layout/hierarchy2"/>
    <dgm:cxn modelId="{B69ECC3F-2DBB-4DC0-BAEA-23D30DD2B6D7}" srcId="{52215FBD-790F-47FD-827D-01BAF0A404FB}" destId="{0D91A5C4-85CD-40B3-8AB6-4E6EFD7390D7}" srcOrd="0" destOrd="0" parTransId="{5F356BAC-48FD-4621-85D8-EF3CFEA03C62}" sibTransId="{C4C5BD6A-1001-468B-8751-AA1A70F7FA82}"/>
    <dgm:cxn modelId="{75ED752B-2340-4B96-BE99-81019CC3A8C0}" type="presOf" srcId="{66A3D50D-4C41-4A54-A9E0-41D7BB3DDA3D}" destId="{D357A3B1-3D4E-46CE-9158-536DF2883955}" srcOrd="0" destOrd="0" presId="urn:microsoft.com/office/officeart/2005/8/layout/hierarchy2"/>
    <dgm:cxn modelId="{9E702A0C-1673-4CE3-915A-E56A373EBAE2}" type="presOf" srcId="{52215FBD-790F-47FD-827D-01BAF0A404FB}" destId="{0B04FFE9-9B7C-481F-B3E4-4427A194B17A}" srcOrd="0" destOrd="0" presId="urn:microsoft.com/office/officeart/2005/8/layout/hierarchy2"/>
    <dgm:cxn modelId="{0E2E0040-86FE-4527-974B-FEC0E5E6F806}" type="presOf" srcId="{33B93CE5-0E94-4905-BC85-5A1139E8804F}" destId="{76F38B05-AD3F-4922-BE35-873D82589E78}" srcOrd="0" destOrd="0" presId="urn:microsoft.com/office/officeart/2005/8/layout/hierarchy2"/>
    <dgm:cxn modelId="{382CFABA-7E00-44B3-B76C-6AC043ACEF09}" type="presOf" srcId="{F6BDB6B2-3CDF-4CBB-906B-991FA3DD0896}" destId="{28EB823E-6930-4E24-961C-6768749F6FB7}" srcOrd="0" destOrd="0" presId="urn:microsoft.com/office/officeart/2005/8/layout/hierarchy2"/>
    <dgm:cxn modelId="{938E7E5C-7838-4EE3-ADD8-0D4F536A2909}" type="presOf" srcId="{1E1A052D-023B-407B-8C75-E773A1A120A4}" destId="{14F3CDA0-DF45-4C9C-8821-E8EA198A139E}" srcOrd="0" destOrd="0" presId="urn:microsoft.com/office/officeart/2005/8/layout/hierarchy2"/>
    <dgm:cxn modelId="{7880ACCF-4FD1-402D-B9BD-365E0E4C9221}" type="presOf" srcId="{3C73DC41-63E9-4A06-B860-721B50EB0A53}" destId="{6B770744-B01F-4143-AFA5-8D0E783F2797}" srcOrd="0" destOrd="0" presId="urn:microsoft.com/office/officeart/2005/8/layout/hierarchy2"/>
    <dgm:cxn modelId="{32D252BA-DE1E-48B4-983A-F47ECA89B7A8}" type="presOf" srcId="{5F356BAC-48FD-4621-85D8-EF3CFEA03C62}" destId="{601877D7-C783-40F3-B3F3-3224E0A43508}" srcOrd="1" destOrd="0" presId="urn:microsoft.com/office/officeart/2005/8/layout/hierarchy2"/>
    <dgm:cxn modelId="{26BEE2A0-8CC5-43A4-8E01-F511BFB514FD}" type="presOf" srcId="{2E0615B5-C8A3-4EF1-93B6-6F94E1ADA96B}" destId="{FE974DEA-1B8C-4F6E-ADCA-1F966D4409B1}" srcOrd="0" destOrd="0" presId="urn:microsoft.com/office/officeart/2005/8/layout/hierarchy2"/>
    <dgm:cxn modelId="{16A68B17-D871-4891-964D-C3456333923D}" srcId="{C2A75701-9921-4375-B4AC-35D925E68567}" destId="{1E1A052D-023B-407B-8C75-E773A1A120A4}" srcOrd="2" destOrd="0" parTransId="{569A3914-2E0C-4EEA-AC48-F46F6F2F949E}" sibTransId="{AAB89D72-151E-4DD8-82AB-B42ED7523DD9}"/>
    <dgm:cxn modelId="{8DEB2DAA-1BE4-45CC-974A-16CDB6C96C0B}" type="presOf" srcId="{0D81B62E-B53E-4C59-871D-C17C566E31FA}" destId="{35BBD4D6-EC44-41BE-B502-7FF282225017}" srcOrd="1" destOrd="0" presId="urn:microsoft.com/office/officeart/2005/8/layout/hierarchy2"/>
    <dgm:cxn modelId="{D2D898A2-A079-4D25-9889-F40F5404B9FA}" type="presOf" srcId="{189DBE72-B74F-4DBC-BA7B-1CA8D20DE115}" destId="{1524C116-23CF-48C4-BEF2-AFB344B5FB34}" srcOrd="0" destOrd="0" presId="urn:microsoft.com/office/officeart/2005/8/layout/hierarchy2"/>
    <dgm:cxn modelId="{9AF83E13-86E2-41CB-AF34-D0CE972448A0}" type="presOf" srcId="{4E8B761C-87C1-44DC-8F8E-A5F7D90D81BC}" destId="{67C31DEE-375E-4D36-B530-B982664F1930}" srcOrd="0" destOrd="0" presId="urn:microsoft.com/office/officeart/2005/8/layout/hierarchy2"/>
    <dgm:cxn modelId="{9541EBB8-BB9F-4B65-B149-BE9452DD89E7}" type="presOf" srcId="{F6BDB6B2-3CDF-4CBB-906B-991FA3DD0896}" destId="{0A312225-58DA-4A78-8956-5205A8439E10}" srcOrd="1" destOrd="0" presId="urn:microsoft.com/office/officeart/2005/8/layout/hierarchy2"/>
    <dgm:cxn modelId="{1F19CCD5-9756-4724-9438-B6473AE14DD1}" srcId="{DD568681-903D-44B4-A928-6B4A36ED0552}" destId="{C2A75701-9921-4375-B4AC-35D925E68567}" srcOrd="2" destOrd="0" parTransId="{F6BDB6B2-3CDF-4CBB-906B-991FA3DD0896}" sibTransId="{E9596DA9-B497-41A8-AB7F-E8D20816FA78}"/>
    <dgm:cxn modelId="{7EAF6463-EC07-4F0F-82C8-7C742A20E53C}" srcId="{DA91B662-28FE-4249-8053-E9B0EB90223D}" destId="{DD568681-903D-44B4-A928-6B4A36ED0552}" srcOrd="0" destOrd="0" parTransId="{9EF44C6B-4181-4F03-94DB-AA70FBE01714}" sibTransId="{F1664CEB-9881-41F9-A2E0-D6BFE394BE35}"/>
    <dgm:cxn modelId="{9F619606-6A04-4E57-A1D6-EA6998E9211D}" srcId="{A003799B-1C37-4164-A30A-DBAA53C2E6B9}" destId="{66A3D50D-4C41-4A54-A9E0-41D7BB3DDA3D}" srcOrd="3" destOrd="0" parTransId="{20F78EB4-94DB-4247-95AC-26DC77105330}" sibTransId="{52AEDB5D-C0DD-45D2-A3C1-57E0264384E5}"/>
    <dgm:cxn modelId="{48CAB513-A955-4487-B918-CF1EB5226CA9}" type="presOf" srcId="{162A3DAE-5BCF-467F-85A9-4843E1FF183B}" destId="{9B716D14-DE2B-4566-8141-B59D0004C005}" srcOrd="0" destOrd="0" presId="urn:microsoft.com/office/officeart/2005/8/layout/hierarchy2"/>
    <dgm:cxn modelId="{7F520434-6A48-4454-9BF7-2EFCF89F5F83}" type="presOf" srcId="{0D97F7E6-4858-4725-AC71-05AAB784F1E1}" destId="{16397A98-F120-4E0E-99D9-C187C6BF6CB5}" srcOrd="0" destOrd="0" presId="urn:microsoft.com/office/officeart/2005/8/layout/hierarchy2"/>
    <dgm:cxn modelId="{75DD74EB-0D15-4511-BF09-560BAE287DB3}" srcId="{DD568681-903D-44B4-A928-6B4A36ED0552}" destId="{52215FBD-790F-47FD-827D-01BAF0A404FB}" srcOrd="1" destOrd="0" parTransId="{189DBE72-B74F-4DBC-BA7B-1CA8D20DE115}" sibTransId="{F759AFFD-6A6F-4285-9E5B-B0097D181880}"/>
    <dgm:cxn modelId="{5F43FD92-2694-4BF9-9CE5-744812669DCF}" srcId="{C2A75701-9921-4375-B4AC-35D925E68567}" destId="{0D97F7E6-4858-4725-AC71-05AAB784F1E1}" srcOrd="0" destOrd="0" parTransId="{3C73DC41-63E9-4A06-B860-721B50EB0A53}" sibTransId="{26226EC5-D4A5-4728-BD8E-770174CD69B0}"/>
    <dgm:cxn modelId="{F6851BC1-FD51-46DC-B6C5-785F2E925CBF}" srcId="{DD568681-903D-44B4-A928-6B4A36ED0552}" destId="{A003799B-1C37-4164-A30A-DBAA53C2E6B9}" srcOrd="0" destOrd="0" parTransId="{162A3DAE-5BCF-467F-85A9-4843E1FF183B}" sibTransId="{1FB8E093-41C1-4E2E-ADED-155DAD25A09F}"/>
    <dgm:cxn modelId="{1F00FB2C-299B-4DC7-9D43-FCC430EA4D49}" type="presOf" srcId="{69916850-EA47-4471-8B21-83E7AB153FB7}" destId="{6FF68FA0-9EE6-4CB6-95B3-5196E6BBDD09}" srcOrd="1" destOrd="0" presId="urn:microsoft.com/office/officeart/2005/8/layout/hierarchy2"/>
    <dgm:cxn modelId="{06E32036-B7D9-40A2-B5BA-1A5F763B2286}" srcId="{A003799B-1C37-4164-A30A-DBAA53C2E6B9}" destId="{30D58D20-A38E-47B5-A984-E1E1953FDD65}" srcOrd="0" destOrd="0" parTransId="{69916850-EA47-4471-8B21-83E7AB153FB7}" sibTransId="{3D5C1350-1A9E-45EC-B8F3-74BFB789CF1E}"/>
    <dgm:cxn modelId="{8F7E144E-79A1-456B-9C95-B1D8E1659458}" type="presOf" srcId="{20F78EB4-94DB-4247-95AC-26DC77105330}" destId="{D8DA8981-84F4-4C5D-8237-11C8209A550E}" srcOrd="1" destOrd="0" presId="urn:microsoft.com/office/officeart/2005/8/layout/hierarchy2"/>
    <dgm:cxn modelId="{49CF2233-709B-42FD-A94F-0CA5C1D8BAEE}" type="presParOf" srcId="{C469ABA6-4F1C-4520-AA1D-76B42AA3C79C}" destId="{98812E1B-64A0-48F9-9A03-F74622BF95C2}" srcOrd="0" destOrd="0" presId="urn:microsoft.com/office/officeart/2005/8/layout/hierarchy2"/>
    <dgm:cxn modelId="{8D808FFF-C3C0-47F8-9349-D1541E1DFFDB}" type="presParOf" srcId="{98812E1B-64A0-48F9-9A03-F74622BF95C2}" destId="{E8EB7876-6171-43A4-964D-8E9DAFA48023}" srcOrd="0" destOrd="0" presId="urn:microsoft.com/office/officeart/2005/8/layout/hierarchy2"/>
    <dgm:cxn modelId="{F566B909-04B3-4716-829F-17B812014B52}" type="presParOf" srcId="{98812E1B-64A0-48F9-9A03-F74622BF95C2}" destId="{90C32DB8-EC67-4D8C-A321-CDB12933F1A0}" srcOrd="1" destOrd="0" presId="urn:microsoft.com/office/officeart/2005/8/layout/hierarchy2"/>
    <dgm:cxn modelId="{35C13159-CFFB-412F-B90B-0DB351D6E1D7}" type="presParOf" srcId="{90C32DB8-EC67-4D8C-A321-CDB12933F1A0}" destId="{9B716D14-DE2B-4566-8141-B59D0004C005}" srcOrd="0" destOrd="0" presId="urn:microsoft.com/office/officeart/2005/8/layout/hierarchy2"/>
    <dgm:cxn modelId="{5AA07F64-EE97-403E-AC94-B5E5A612F0D8}" type="presParOf" srcId="{9B716D14-DE2B-4566-8141-B59D0004C005}" destId="{1EAEA366-161F-4F1E-8091-9C16508B8CE3}" srcOrd="0" destOrd="0" presId="urn:microsoft.com/office/officeart/2005/8/layout/hierarchy2"/>
    <dgm:cxn modelId="{6D9552D0-5F48-43DA-886D-017ADB012A46}" type="presParOf" srcId="{90C32DB8-EC67-4D8C-A321-CDB12933F1A0}" destId="{72970015-5917-4945-9203-3BCA4CE79747}" srcOrd="1" destOrd="0" presId="urn:microsoft.com/office/officeart/2005/8/layout/hierarchy2"/>
    <dgm:cxn modelId="{B18931CC-5D2C-400A-AC1B-847A3830269F}" type="presParOf" srcId="{72970015-5917-4945-9203-3BCA4CE79747}" destId="{C9757064-D94F-4196-AEB7-5895AE3D204F}" srcOrd="0" destOrd="0" presId="urn:microsoft.com/office/officeart/2005/8/layout/hierarchy2"/>
    <dgm:cxn modelId="{8039F602-6284-4241-9A12-67D0A0E01B9B}" type="presParOf" srcId="{72970015-5917-4945-9203-3BCA4CE79747}" destId="{251AE84F-023D-49A8-B146-D077AA3BD702}" srcOrd="1" destOrd="0" presId="urn:microsoft.com/office/officeart/2005/8/layout/hierarchy2"/>
    <dgm:cxn modelId="{B2B4E4A6-2E96-4D9C-B66D-C738DA83DF4B}" type="presParOf" srcId="{251AE84F-023D-49A8-B146-D077AA3BD702}" destId="{7FBE889A-12A2-4A91-B36B-149B0FF69C85}" srcOrd="0" destOrd="0" presId="urn:microsoft.com/office/officeart/2005/8/layout/hierarchy2"/>
    <dgm:cxn modelId="{2A8E42FA-F106-4F35-A075-FE859D2B1291}" type="presParOf" srcId="{7FBE889A-12A2-4A91-B36B-149B0FF69C85}" destId="{6FF68FA0-9EE6-4CB6-95B3-5196E6BBDD09}" srcOrd="0" destOrd="0" presId="urn:microsoft.com/office/officeart/2005/8/layout/hierarchy2"/>
    <dgm:cxn modelId="{9A63AAC0-B569-4C03-84A6-191A7B7923E4}" type="presParOf" srcId="{251AE84F-023D-49A8-B146-D077AA3BD702}" destId="{3B4C1007-BE90-4159-BA76-6BE7D1177579}" srcOrd="1" destOrd="0" presId="urn:microsoft.com/office/officeart/2005/8/layout/hierarchy2"/>
    <dgm:cxn modelId="{FD1DA13F-3F05-4491-ADB6-F14E90011EC1}" type="presParOf" srcId="{3B4C1007-BE90-4159-BA76-6BE7D1177579}" destId="{D5241C61-6090-44A9-9232-182FAD3B800D}" srcOrd="0" destOrd="0" presId="urn:microsoft.com/office/officeart/2005/8/layout/hierarchy2"/>
    <dgm:cxn modelId="{6F6FC713-C556-4681-8B52-32E1B1E6B5CE}" type="presParOf" srcId="{3B4C1007-BE90-4159-BA76-6BE7D1177579}" destId="{29642CF8-6546-47FB-9DB9-BBDC89F57304}" srcOrd="1" destOrd="0" presId="urn:microsoft.com/office/officeart/2005/8/layout/hierarchy2"/>
    <dgm:cxn modelId="{39329919-324A-4424-A30F-923C17FACE27}" type="presParOf" srcId="{251AE84F-023D-49A8-B146-D077AA3BD702}" destId="{FE974DEA-1B8C-4F6E-ADCA-1F966D4409B1}" srcOrd="2" destOrd="0" presId="urn:microsoft.com/office/officeart/2005/8/layout/hierarchy2"/>
    <dgm:cxn modelId="{8C609C01-FB55-4EFD-AE77-1873CA9964C6}" type="presParOf" srcId="{FE974DEA-1B8C-4F6E-ADCA-1F966D4409B1}" destId="{E53E231F-6A9A-4AC4-996B-6DD8EDEF8495}" srcOrd="0" destOrd="0" presId="urn:microsoft.com/office/officeart/2005/8/layout/hierarchy2"/>
    <dgm:cxn modelId="{D77D0222-9EEC-4CCC-BCE9-23A8D7E9A587}" type="presParOf" srcId="{251AE84F-023D-49A8-B146-D077AA3BD702}" destId="{BC8BBDB9-70CE-43DE-B4FD-6250B8D5FD1B}" srcOrd="3" destOrd="0" presId="urn:microsoft.com/office/officeart/2005/8/layout/hierarchy2"/>
    <dgm:cxn modelId="{5FCF6B2F-0617-4B17-AAD2-E1AEBBCF3C5D}" type="presParOf" srcId="{BC8BBDB9-70CE-43DE-B4FD-6250B8D5FD1B}" destId="{76F38B05-AD3F-4922-BE35-873D82589E78}" srcOrd="0" destOrd="0" presId="urn:microsoft.com/office/officeart/2005/8/layout/hierarchy2"/>
    <dgm:cxn modelId="{3292165B-96AB-4286-837E-1BB0C9BF5DC3}" type="presParOf" srcId="{BC8BBDB9-70CE-43DE-B4FD-6250B8D5FD1B}" destId="{9A8D0999-171B-4575-9B45-A93B5604A084}" srcOrd="1" destOrd="0" presId="urn:microsoft.com/office/officeart/2005/8/layout/hierarchy2"/>
    <dgm:cxn modelId="{D7934810-8E32-422D-9ED9-41914AB3E1A1}" type="presParOf" srcId="{251AE84F-023D-49A8-B146-D077AA3BD702}" destId="{30E44F15-C78B-4862-8D2D-6A39E74A9736}" srcOrd="4" destOrd="0" presId="urn:microsoft.com/office/officeart/2005/8/layout/hierarchy2"/>
    <dgm:cxn modelId="{41823348-A8E6-42E5-B9F9-42B090BE5DFF}" type="presParOf" srcId="{30E44F15-C78B-4862-8D2D-6A39E74A9736}" destId="{5F2EBE3E-81D3-44B7-9939-33A811ECABAA}" srcOrd="0" destOrd="0" presId="urn:microsoft.com/office/officeart/2005/8/layout/hierarchy2"/>
    <dgm:cxn modelId="{34333468-E27F-49E9-A0AF-8F0FA28DEF79}" type="presParOf" srcId="{251AE84F-023D-49A8-B146-D077AA3BD702}" destId="{3D18273B-960B-46CF-8FF1-76C556CCAA50}" srcOrd="5" destOrd="0" presId="urn:microsoft.com/office/officeart/2005/8/layout/hierarchy2"/>
    <dgm:cxn modelId="{3EFF43C3-0451-440A-BD0F-79793436E046}" type="presParOf" srcId="{3D18273B-960B-46CF-8FF1-76C556CCAA50}" destId="{67C31DEE-375E-4D36-B530-B982664F1930}" srcOrd="0" destOrd="0" presId="urn:microsoft.com/office/officeart/2005/8/layout/hierarchy2"/>
    <dgm:cxn modelId="{29C6A888-3B48-47FE-820D-350A3F783AA7}" type="presParOf" srcId="{3D18273B-960B-46CF-8FF1-76C556CCAA50}" destId="{5B928419-6B59-48DE-8BF2-76E5F1F3E4F9}" srcOrd="1" destOrd="0" presId="urn:microsoft.com/office/officeart/2005/8/layout/hierarchy2"/>
    <dgm:cxn modelId="{4F14C8EA-46E1-4BCF-8379-C71470432183}" type="presParOf" srcId="{251AE84F-023D-49A8-B146-D077AA3BD702}" destId="{A840F91C-DAF8-4642-8DFE-36352CC4C766}" srcOrd="6" destOrd="0" presId="urn:microsoft.com/office/officeart/2005/8/layout/hierarchy2"/>
    <dgm:cxn modelId="{5FF27F44-BEF7-4A29-A1F8-337B481D99E7}" type="presParOf" srcId="{A840F91C-DAF8-4642-8DFE-36352CC4C766}" destId="{D8DA8981-84F4-4C5D-8237-11C8209A550E}" srcOrd="0" destOrd="0" presId="urn:microsoft.com/office/officeart/2005/8/layout/hierarchy2"/>
    <dgm:cxn modelId="{492F5BD5-3472-458C-A704-5E28A7354D28}" type="presParOf" srcId="{251AE84F-023D-49A8-B146-D077AA3BD702}" destId="{4456C212-287C-427D-9AB2-DB585ED5EBD4}" srcOrd="7" destOrd="0" presId="urn:microsoft.com/office/officeart/2005/8/layout/hierarchy2"/>
    <dgm:cxn modelId="{F1C7FB4A-CE30-48D9-A46A-0102F0180049}" type="presParOf" srcId="{4456C212-287C-427D-9AB2-DB585ED5EBD4}" destId="{D357A3B1-3D4E-46CE-9158-536DF2883955}" srcOrd="0" destOrd="0" presId="urn:microsoft.com/office/officeart/2005/8/layout/hierarchy2"/>
    <dgm:cxn modelId="{61DAB1FE-10B2-413E-BBF1-77B4DC8FCFCA}" type="presParOf" srcId="{4456C212-287C-427D-9AB2-DB585ED5EBD4}" destId="{43ED80BA-C585-401E-BF5E-1C3EECA4EFE9}" srcOrd="1" destOrd="0" presId="urn:microsoft.com/office/officeart/2005/8/layout/hierarchy2"/>
    <dgm:cxn modelId="{C6D72D33-11A4-4E27-BC6F-0C225182173D}" type="presParOf" srcId="{90C32DB8-EC67-4D8C-A321-CDB12933F1A0}" destId="{1524C116-23CF-48C4-BEF2-AFB344B5FB34}" srcOrd="2" destOrd="0" presId="urn:microsoft.com/office/officeart/2005/8/layout/hierarchy2"/>
    <dgm:cxn modelId="{655DCE41-8918-4DE0-9383-CF3C20817ED6}" type="presParOf" srcId="{1524C116-23CF-48C4-BEF2-AFB344B5FB34}" destId="{39115810-7851-43B5-9D4A-89AD883BC93C}" srcOrd="0" destOrd="0" presId="urn:microsoft.com/office/officeart/2005/8/layout/hierarchy2"/>
    <dgm:cxn modelId="{1761649F-BDE2-4AC5-A3FD-6FB4A9EB19A4}" type="presParOf" srcId="{90C32DB8-EC67-4D8C-A321-CDB12933F1A0}" destId="{385DC7D7-DD00-456F-802A-6F345D71EE4C}" srcOrd="3" destOrd="0" presId="urn:microsoft.com/office/officeart/2005/8/layout/hierarchy2"/>
    <dgm:cxn modelId="{17FA7DB9-3B11-4B55-8113-5BF26F235677}" type="presParOf" srcId="{385DC7D7-DD00-456F-802A-6F345D71EE4C}" destId="{0B04FFE9-9B7C-481F-B3E4-4427A194B17A}" srcOrd="0" destOrd="0" presId="urn:microsoft.com/office/officeart/2005/8/layout/hierarchy2"/>
    <dgm:cxn modelId="{A7611741-BB50-4C67-817A-AC866963F816}" type="presParOf" srcId="{385DC7D7-DD00-456F-802A-6F345D71EE4C}" destId="{B3646A1B-C6C7-4848-8832-C54724F3F33E}" srcOrd="1" destOrd="0" presId="urn:microsoft.com/office/officeart/2005/8/layout/hierarchy2"/>
    <dgm:cxn modelId="{03657D7B-1009-482C-B6D0-08CBA4679E1C}" type="presParOf" srcId="{B3646A1B-C6C7-4848-8832-C54724F3F33E}" destId="{8CEEA943-25B3-427D-987A-C717993C44E6}" srcOrd="0" destOrd="0" presId="urn:microsoft.com/office/officeart/2005/8/layout/hierarchy2"/>
    <dgm:cxn modelId="{78FB0843-A741-45E5-BD08-6BCBF9E306B0}" type="presParOf" srcId="{8CEEA943-25B3-427D-987A-C717993C44E6}" destId="{601877D7-C783-40F3-B3F3-3224E0A43508}" srcOrd="0" destOrd="0" presId="urn:microsoft.com/office/officeart/2005/8/layout/hierarchy2"/>
    <dgm:cxn modelId="{1B5A0AE9-56B4-4F0E-80B3-73F6AC465C9A}" type="presParOf" srcId="{B3646A1B-C6C7-4848-8832-C54724F3F33E}" destId="{2FD6CE11-CDAB-498D-8F5A-7EA3AA4B648B}" srcOrd="1" destOrd="0" presId="urn:microsoft.com/office/officeart/2005/8/layout/hierarchy2"/>
    <dgm:cxn modelId="{16C949B1-CBA5-453A-BC6D-5176A466D55B}" type="presParOf" srcId="{2FD6CE11-CDAB-498D-8F5A-7EA3AA4B648B}" destId="{4A28652C-03A1-46BF-9D9B-3063D0883C6C}" srcOrd="0" destOrd="0" presId="urn:microsoft.com/office/officeart/2005/8/layout/hierarchy2"/>
    <dgm:cxn modelId="{180DDEDB-24C3-41D3-B718-0319A516CD90}" type="presParOf" srcId="{2FD6CE11-CDAB-498D-8F5A-7EA3AA4B648B}" destId="{17541FBE-2F85-4239-87DC-D60A5D2F0764}" srcOrd="1" destOrd="0" presId="urn:microsoft.com/office/officeart/2005/8/layout/hierarchy2"/>
    <dgm:cxn modelId="{EEA448DD-F625-4F26-979D-089AFC90B277}" type="presParOf" srcId="{90C32DB8-EC67-4D8C-A321-CDB12933F1A0}" destId="{28EB823E-6930-4E24-961C-6768749F6FB7}" srcOrd="4" destOrd="0" presId="urn:microsoft.com/office/officeart/2005/8/layout/hierarchy2"/>
    <dgm:cxn modelId="{3ECD7C6A-F948-4F1D-85FA-79EBF7C59534}" type="presParOf" srcId="{28EB823E-6930-4E24-961C-6768749F6FB7}" destId="{0A312225-58DA-4A78-8956-5205A8439E10}" srcOrd="0" destOrd="0" presId="urn:microsoft.com/office/officeart/2005/8/layout/hierarchy2"/>
    <dgm:cxn modelId="{718F3F5B-43CE-4EE5-9AA6-6C0F876C4561}" type="presParOf" srcId="{90C32DB8-EC67-4D8C-A321-CDB12933F1A0}" destId="{E3D8DCD1-EBD7-4655-9E53-743416C22898}" srcOrd="5" destOrd="0" presId="urn:microsoft.com/office/officeart/2005/8/layout/hierarchy2"/>
    <dgm:cxn modelId="{50F38E5E-98EA-49A5-B675-BFE16D9BDC7F}" type="presParOf" srcId="{E3D8DCD1-EBD7-4655-9E53-743416C22898}" destId="{FDF844FC-F4E7-4A9E-B5C4-17CDBFC2969E}" srcOrd="0" destOrd="0" presId="urn:microsoft.com/office/officeart/2005/8/layout/hierarchy2"/>
    <dgm:cxn modelId="{C484E031-44A8-461C-8685-D95CB485099C}" type="presParOf" srcId="{E3D8DCD1-EBD7-4655-9E53-743416C22898}" destId="{FF9C788C-565F-40F1-B696-E7A7EDF153A9}" srcOrd="1" destOrd="0" presId="urn:microsoft.com/office/officeart/2005/8/layout/hierarchy2"/>
    <dgm:cxn modelId="{C05D5971-81DD-46B5-A277-A38CCC0813B6}" type="presParOf" srcId="{FF9C788C-565F-40F1-B696-E7A7EDF153A9}" destId="{6B770744-B01F-4143-AFA5-8D0E783F2797}" srcOrd="0" destOrd="0" presId="urn:microsoft.com/office/officeart/2005/8/layout/hierarchy2"/>
    <dgm:cxn modelId="{5C0B02DD-503C-49E5-9689-F30EA2F5BA51}" type="presParOf" srcId="{6B770744-B01F-4143-AFA5-8D0E783F2797}" destId="{F08F0751-46E4-4AF1-8A02-534102FD9E60}" srcOrd="0" destOrd="0" presId="urn:microsoft.com/office/officeart/2005/8/layout/hierarchy2"/>
    <dgm:cxn modelId="{8A1775EB-F83A-4F95-A400-115FDF29A024}" type="presParOf" srcId="{FF9C788C-565F-40F1-B696-E7A7EDF153A9}" destId="{4E8D8EBF-B16A-4664-A344-448C2E273065}" srcOrd="1" destOrd="0" presId="urn:microsoft.com/office/officeart/2005/8/layout/hierarchy2"/>
    <dgm:cxn modelId="{57313F71-E8A5-4FF9-860F-BAB8307DF18E}" type="presParOf" srcId="{4E8D8EBF-B16A-4664-A344-448C2E273065}" destId="{16397A98-F120-4E0E-99D9-C187C6BF6CB5}" srcOrd="0" destOrd="0" presId="urn:microsoft.com/office/officeart/2005/8/layout/hierarchy2"/>
    <dgm:cxn modelId="{AB5A0B0C-A25D-4749-B104-E69D48C44B61}" type="presParOf" srcId="{4E8D8EBF-B16A-4664-A344-448C2E273065}" destId="{8C5977E7-63D1-468D-B65E-57860104F532}" srcOrd="1" destOrd="0" presId="urn:microsoft.com/office/officeart/2005/8/layout/hierarchy2"/>
    <dgm:cxn modelId="{A1F86940-51F3-44E7-BDF2-D5A668F89228}" type="presParOf" srcId="{FF9C788C-565F-40F1-B696-E7A7EDF153A9}" destId="{9048E14D-8520-4AC2-B1DA-7DE437E0ADA6}" srcOrd="2" destOrd="0" presId="urn:microsoft.com/office/officeart/2005/8/layout/hierarchy2"/>
    <dgm:cxn modelId="{794D5F84-5F49-4CCE-B740-AD179CC71439}" type="presParOf" srcId="{9048E14D-8520-4AC2-B1DA-7DE437E0ADA6}" destId="{35BBD4D6-EC44-41BE-B502-7FF282225017}" srcOrd="0" destOrd="0" presId="urn:microsoft.com/office/officeart/2005/8/layout/hierarchy2"/>
    <dgm:cxn modelId="{91197865-68BB-4CEE-BACA-5A8117D61A27}" type="presParOf" srcId="{FF9C788C-565F-40F1-B696-E7A7EDF153A9}" destId="{3E920BA9-D076-4717-B66B-E5B740F85568}" srcOrd="3" destOrd="0" presId="urn:microsoft.com/office/officeart/2005/8/layout/hierarchy2"/>
    <dgm:cxn modelId="{4BD224A0-8645-428E-A3D7-7637F357E334}" type="presParOf" srcId="{3E920BA9-D076-4717-B66B-E5B740F85568}" destId="{078F7D66-29C0-42BA-9B0E-4286C8161233}" srcOrd="0" destOrd="0" presId="urn:microsoft.com/office/officeart/2005/8/layout/hierarchy2"/>
    <dgm:cxn modelId="{9819FABF-0D91-4C86-8BED-352C1E1057DB}" type="presParOf" srcId="{3E920BA9-D076-4717-B66B-E5B740F85568}" destId="{9A04F0B7-4307-4515-B562-7413AA743159}" srcOrd="1" destOrd="0" presId="urn:microsoft.com/office/officeart/2005/8/layout/hierarchy2"/>
    <dgm:cxn modelId="{6B8B2B60-ABB2-45CA-B713-C3215D948570}" type="presParOf" srcId="{FF9C788C-565F-40F1-B696-E7A7EDF153A9}" destId="{21ACB09D-DA01-4877-B143-FA14E9252798}" srcOrd="4" destOrd="0" presId="urn:microsoft.com/office/officeart/2005/8/layout/hierarchy2"/>
    <dgm:cxn modelId="{16FBE372-1A87-4EE1-838E-A11656C741F7}" type="presParOf" srcId="{21ACB09D-DA01-4877-B143-FA14E9252798}" destId="{9B9DBEB6-FEE6-42A8-8FD8-A493D6D4E71F}" srcOrd="0" destOrd="0" presId="urn:microsoft.com/office/officeart/2005/8/layout/hierarchy2"/>
    <dgm:cxn modelId="{7AFE6E3E-332A-4336-B188-07E0269080F8}" type="presParOf" srcId="{FF9C788C-565F-40F1-B696-E7A7EDF153A9}" destId="{27A0DEA9-21AC-48EE-BFEA-D59ECFC35D3E}" srcOrd="5" destOrd="0" presId="urn:microsoft.com/office/officeart/2005/8/layout/hierarchy2"/>
    <dgm:cxn modelId="{8DEE76F8-382D-44F7-81BE-17B335DD7580}" type="presParOf" srcId="{27A0DEA9-21AC-48EE-BFEA-D59ECFC35D3E}" destId="{14F3CDA0-DF45-4C9C-8821-E8EA198A139E}" srcOrd="0" destOrd="0" presId="urn:microsoft.com/office/officeart/2005/8/layout/hierarchy2"/>
    <dgm:cxn modelId="{15BC5E9B-A535-4143-A9FC-871171A20D0D}" type="presParOf" srcId="{27A0DEA9-21AC-48EE-BFEA-D59ECFC35D3E}" destId="{5BA15EF6-4CEF-4D26-A83B-0370A2DF59C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EB7876-6171-43A4-964D-8E9DAFA48023}">
      <dsp:nvSpPr>
        <dsp:cNvPr id="0" name=""/>
        <dsp:cNvSpPr/>
      </dsp:nvSpPr>
      <dsp:spPr>
        <a:xfrm>
          <a:off x="0" y="1892521"/>
          <a:ext cx="1961791" cy="448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KELISTRIKAN BODI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137" y="1905658"/>
        <a:ext cx="1935517" cy="422252"/>
      </dsp:txXfrm>
    </dsp:sp>
    <dsp:sp modelId="{9B716D14-DE2B-4566-8141-B59D0004C005}">
      <dsp:nvSpPr>
        <dsp:cNvPr id="0" name=""/>
        <dsp:cNvSpPr/>
      </dsp:nvSpPr>
      <dsp:spPr>
        <a:xfrm rot="17903976">
          <a:off x="1629036" y="1548654"/>
          <a:ext cx="1269133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1269133" y="993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31874" y="1526858"/>
        <a:ext cx="63456" cy="63456"/>
      </dsp:txXfrm>
    </dsp:sp>
    <dsp:sp modelId="{C9757064-D94F-4196-AEB7-5895AE3D204F}">
      <dsp:nvSpPr>
        <dsp:cNvPr id="0" name=""/>
        <dsp:cNvSpPr/>
      </dsp:nvSpPr>
      <dsp:spPr>
        <a:xfrm>
          <a:off x="2565414" y="776126"/>
          <a:ext cx="1771257" cy="448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UTAMA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78551" y="789263"/>
        <a:ext cx="1744983" cy="422252"/>
      </dsp:txXfrm>
    </dsp:sp>
    <dsp:sp modelId="{7FBE889A-12A2-4A91-B36B-149B0FF69C85}">
      <dsp:nvSpPr>
        <dsp:cNvPr id="0" name=""/>
        <dsp:cNvSpPr/>
      </dsp:nvSpPr>
      <dsp:spPr>
        <a:xfrm rot="17692822">
          <a:off x="4089650" y="603602"/>
          <a:ext cx="852863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852863" y="993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94761" y="592213"/>
        <a:ext cx="42643" cy="42643"/>
      </dsp:txXfrm>
    </dsp:sp>
    <dsp:sp modelId="{D5241C61-6090-44A9-9232-182FAD3B800D}">
      <dsp:nvSpPr>
        <dsp:cNvPr id="0" name=""/>
        <dsp:cNvSpPr/>
      </dsp:nvSpPr>
      <dsp:spPr>
        <a:xfrm>
          <a:off x="4695493" y="2418"/>
          <a:ext cx="3480609" cy="448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Lampu kepala dan kota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08630" y="15555"/>
        <a:ext cx="3454335" cy="422252"/>
      </dsp:txXfrm>
    </dsp:sp>
    <dsp:sp modelId="{FE974DEA-1B8C-4F6E-ADCA-1F966D4409B1}">
      <dsp:nvSpPr>
        <dsp:cNvPr id="0" name=""/>
        <dsp:cNvSpPr/>
      </dsp:nvSpPr>
      <dsp:spPr>
        <a:xfrm rot="19457599">
          <a:off x="4295137" y="861505"/>
          <a:ext cx="441889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441889" y="993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05035" y="860390"/>
        <a:ext cx="22094" cy="22094"/>
      </dsp:txXfrm>
    </dsp:sp>
    <dsp:sp modelId="{76F38B05-AD3F-4922-BE35-873D82589E78}">
      <dsp:nvSpPr>
        <dsp:cNvPr id="0" name=""/>
        <dsp:cNvSpPr/>
      </dsp:nvSpPr>
      <dsp:spPr>
        <a:xfrm>
          <a:off x="4695493" y="518223"/>
          <a:ext cx="3525866" cy="448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Lampu tanda belok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08630" y="531360"/>
        <a:ext cx="3499592" cy="422252"/>
      </dsp:txXfrm>
    </dsp:sp>
    <dsp:sp modelId="{30E44F15-C78B-4862-8D2D-6A39E74A9736}">
      <dsp:nvSpPr>
        <dsp:cNvPr id="0" name=""/>
        <dsp:cNvSpPr/>
      </dsp:nvSpPr>
      <dsp:spPr>
        <a:xfrm rot="2142401">
          <a:off x="4295137" y="1119407"/>
          <a:ext cx="441889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441889" y="993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05035" y="1118293"/>
        <a:ext cx="22094" cy="22094"/>
      </dsp:txXfrm>
    </dsp:sp>
    <dsp:sp modelId="{67C31DEE-375E-4D36-B530-B982664F1930}">
      <dsp:nvSpPr>
        <dsp:cNvPr id="0" name=""/>
        <dsp:cNvSpPr/>
      </dsp:nvSpPr>
      <dsp:spPr>
        <a:xfrm>
          <a:off x="4695493" y="1034028"/>
          <a:ext cx="3480277" cy="448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Lampu rem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08630" y="1047165"/>
        <a:ext cx="3454003" cy="422252"/>
      </dsp:txXfrm>
    </dsp:sp>
    <dsp:sp modelId="{A840F91C-DAF8-4642-8DFE-36352CC4C766}">
      <dsp:nvSpPr>
        <dsp:cNvPr id="0" name=""/>
        <dsp:cNvSpPr/>
      </dsp:nvSpPr>
      <dsp:spPr>
        <a:xfrm rot="3907178">
          <a:off x="4089650" y="1377310"/>
          <a:ext cx="852863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852863" y="993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94761" y="1365921"/>
        <a:ext cx="42643" cy="42643"/>
      </dsp:txXfrm>
    </dsp:sp>
    <dsp:sp modelId="{D357A3B1-3D4E-46CE-9158-536DF2883955}">
      <dsp:nvSpPr>
        <dsp:cNvPr id="0" name=""/>
        <dsp:cNvSpPr/>
      </dsp:nvSpPr>
      <dsp:spPr>
        <a:xfrm>
          <a:off x="4695493" y="1549834"/>
          <a:ext cx="3480277" cy="448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Wiper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08630" y="1562971"/>
        <a:ext cx="3454003" cy="422252"/>
      </dsp:txXfrm>
    </dsp:sp>
    <dsp:sp modelId="{1524C116-23CF-48C4-BEF2-AFB344B5FB34}">
      <dsp:nvSpPr>
        <dsp:cNvPr id="0" name=""/>
        <dsp:cNvSpPr/>
      </dsp:nvSpPr>
      <dsp:spPr>
        <a:xfrm rot="960167">
          <a:off x="1949624" y="2193410"/>
          <a:ext cx="627957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627957" y="993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47904" y="2187644"/>
        <a:ext cx="31397" cy="31397"/>
      </dsp:txXfrm>
    </dsp:sp>
    <dsp:sp modelId="{0B04FFE9-9B7C-481F-B3E4-4427A194B17A}">
      <dsp:nvSpPr>
        <dsp:cNvPr id="0" name=""/>
        <dsp:cNvSpPr/>
      </dsp:nvSpPr>
      <dsp:spPr>
        <a:xfrm>
          <a:off x="2565414" y="2065639"/>
          <a:ext cx="1771257" cy="448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INSTRUMENTASI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78551" y="2078776"/>
        <a:ext cx="1744983" cy="422252"/>
      </dsp:txXfrm>
    </dsp:sp>
    <dsp:sp modelId="{8CEEA943-25B3-427D-987A-C717993C44E6}">
      <dsp:nvSpPr>
        <dsp:cNvPr id="0" name=""/>
        <dsp:cNvSpPr/>
      </dsp:nvSpPr>
      <dsp:spPr>
        <a:xfrm>
          <a:off x="4336672" y="2279969"/>
          <a:ext cx="358821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358821" y="993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07112" y="2280932"/>
        <a:ext cx="17941" cy="17941"/>
      </dsp:txXfrm>
    </dsp:sp>
    <dsp:sp modelId="{4A28652C-03A1-46BF-9D9B-3063D0883C6C}">
      <dsp:nvSpPr>
        <dsp:cNvPr id="0" name=""/>
        <dsp:cNvSpPr/>
      </dsp:nvSpPr>
      <dsp:spPr>
        <a:xfrm>
          <a:off x="4695493" y="2065639"/>
          <a:ext cx="3480277" cy="448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Tachometer, speedometer, fuel meter, suhu, dll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08630" y="2078776"/>
        <a:ext cx="3454003" cy="422252"/>
      </dsp:txXfrm>
    </dsp:sp>
    <dsp:sp modelId="{28EB823E-6930-4E24-961C-6768749F6FB7}">
      <dsp:nvSpPr>
        <dsp:cNvPr id="0" name=""/>
        <dsp:cNvSpPr/>
      </dsp:nvSpPr>
      <dsp:spPr>
        <a:xfrm rot="3803225">
          <a:off x="1589857" y="2709216"/>
          <a:ext cx="1347490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1347490" y="993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29915" y="2685461"/>
        <a:ext cx="67374" cy="67374"/>
      </dsp:txXfrm>
    </dsp:sp>
    <dsp:sp modelId="{FDF844FC-F4E7-4A9E-B5C4-17CDBFC2969E}">
      <dsp:nvSpPr>
        <dsp:cNvPr id="0" name=""/>
        <dsp:cNvSpPr/>
      </dsp:nvSpPr>
      <dsp:spPr>
        <a:xfrm>
          <a:off x="2565414" y="3097250"/>
          <a:ext cx="1771257" cy="448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TAMBAHAN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78551" y="3110387"/>
        <a:ext cx="1744983" cy="422252"/>
      </dsp:txXfrm>
    </dsp:sp>
    <dsp:sp modelId="{6B770744-B01F-4143-AFA5-8D0E783F2797}">
      <dsp:nvSpPr>
        <dsp:cNvPr id="0" name=""/>
        <dsp:cNvSpPr/>
      </dsp:nvSpPr>
      <dsp:spPr>
        <a:xfrm rot="18289469">
          <a:off x="4201914" y="3053677"/>
          <a:ext cx="628337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628337" y="993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00374" y="3047902"/>
        <a:ext cx="31416" cy="31416"/>
      </dsp:txXfrm>
    </dsp:sp>
    <dsp:sp modelId="{16397A98-F120-4E0E-99D9-C187C6BF6CB5}">
      <dsp:nvSpPr>
        <dsp:cNvPr id="0" name=""/>
        <dsp:cNvSpPr/>
      </dsp:nvSpPr>
      <dsp:spPr>
        <a:xfrm>
          <a:off x="4695493" y="2581444"/>
          <a:ext cx="3480277" cy="448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Power windows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08630" y="2594581"/>
        <a:ext cx="3454003" cy="422252"/>
      </dsp:txXfrm>
    </dsp:sp>
    <dsp:sp modelId="{9048E14D-8520-4AC2-B1DA-7DE437E0ADA6}">
      <dsp:nvSpPr>
        <dsp:cNvPr id="0" name=""/>
        <dsp:cNvSpPr/>
      </dsp:nvSpPr>
      <dsp:spPr>
        <a:xfrm>
          <a:off x="4336672" y="3311580"/>
          <a:ext cx="358821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358821" y="993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07112" y="3312542"/>
        <a:ext cx="17941" cy="17941"/>
      </dsp:txXfrm>
    </dsp:sp>
    <dsp:sp modelId="{078F7D66-29C0-42BA-9B0E-4286C8161233}">
      <dsp:nvSpPr>
        <dsp:cNvPr id="0" name=""/>
        <dsp:cNvSpPr/>
      </dsp:nvSpPr>
      <dsp:spPr>
        <a:xfrm>
          <a:off x="4695493" y="3097250"/>
          <a:ext cx="3480277" cy="448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Central lock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08630" y="3110387"/>
        <a:ext cx="3454003" cy="422252"/>
      </dsp:txXfrm>
    </dsp:sp>
    <dsp:sp modelId="{21ACB09D-DA01-4877-B143-FA14E9252798}">
      <dsp:nvSpPr>
        <dsp:cNvPr id="0" name=""/>
        <dsp:cNvSpPr/>
      </dsp:nvSpPr>
      <dsp:spPr>
        <a:xfrm rot="3310531">
          <a:off x="4201914" y="3569483"/>
          <a:ext cx="628337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628337" y="993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00374" y="3563707"/>
        <a:ext cx="31416" cy="31416"/>
      </dsp:txXfrm>
    </dsp:sp>
    <dsp:sp modelId="{14F3CDA0-DF45-4C9C-8821-E8EA198A139E}">
      <dsp:nvSpPr>
        <dsp:cNvPr id="0" name=""/>
        <dsp:cNvSpPr/>
      </dsp:nvSpPr>
      <dsp:spPr>
        <a:xfrm>
          <a:off x="4695493" y="3613055"/>
          <a:ext cx="3480277" cy="448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Power mirror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08630" y="3626192"/>
        <a:ext cx="3454003" cy="4222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1" y="1"/>
            <a:ext cx="1728788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7319" y="1122363"/>
            <a:ext cx="6593681" cy="238760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7319" y="3602038"/>
            <a:ext cx="6593681" cy="1655762"/>
          </a:xfrm>
        </p:spPr>
        <p:txBody>
          <a:bodyPr>
            <a:normAutofit/>
          </a:bodyPr>
          <a:lstStyle>
            <a:lvl1pPr marL="0" indent="0" algn="l">
              <a:buNone/>
              <a:defRPr sz="1500" cap="all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08133" y="5410202"/>
            <a:ext cx="20574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5/3/2018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07318" y="5410202"/>
            <a:ext cx="384366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2684" y="5410200"/>
            <a:ext cx="578317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1419227"/>
            <a:ext cx="7429500" cy="2852737"/>
          </a:xfrm>
        </p:spPr>
        <p:txBody>
          <a:bodyPr anchor="b">
            <a:normAutofit/>
          </a:bodyPr>
          <a:lstStyle>
            <a:lvl1pPr>
              <a:defRPr sz="2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4424362"/>
            <a:ext cx="7429500" cy="1374776"/>
          </a:xfrm>
        </p:spPr>
        <p:txBody>
          <a:bodyPr>
            <a:normAutofit/>
          </a:bodyPr>
          <a:lstStyle>
            <a:lvl1pPr marL="0" indent="0">
              <a:buNone/>
              <a:defRPr sz="135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6058" y="2249486"/>
            <a:ext cx="3658792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2249486"/>
            <a:ext cx="3656408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619127"/>
            <a:ext cx="74295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515" y="2249486"/>
            <a:ext cx="3487337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058" y="3073398"/>
            <a:ext cx="3658793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6" y="2249485"/>
            <a:ext cx="348495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3073398"/>
            <a:ext cx="3656408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29" y="609601"/>
            <a:ext cx="2892028" cy="1639884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150" y="592666"/>
            <a:ext cx="4418407" cy="5198534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029" y="2249486"/>
            <a:ext cx="2892028" cy="354171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609600"/>
            <a:ext cx="4450881" cy="1639886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5541" y="609602"/>
            <a:ext cx="2750018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2249486"/>
            <a:ext cx="4450883" cy="354171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4304665"/>
            <a:ext cx="7434266" cy="819355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6058" y="606426"/>
            <a:ext cx="7434266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4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4" y="5124020"/>
            <a:ext cx="7433144" cy="68247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93" y="609600"/>
            <a:ext cx="7429466" cy="3429000"/>
          </a:xfrm>
        </p:spPr>
        <p:txBody>
          <a:bodyPr anchor="ctr">
            <a:normAutofit/>
          </a:bodyPr>
          <a:lstStyle>
            <a:lvl1pPr>
              <a:defRPr sz="2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419600"/>
            <a:ext cx="7428344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748429"/>
          </a:xfrm>
        </p:spPr>
        <p:txBody>
          <a:bodyPr anchor="ctr">
            <a:normAutofit/>
          </a:bodyPr>
          <a:lstStyle>
            <a:lvl1pPr>
              <a:defRPr sz="2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309919"/>
            <a:ext cx="74295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677634" y="732394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7903028" y="2764972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134042"/>
            <a:ext cx="7429501" cy="2511835"/>
          </a:xfrm>
        </p:spPr>
        <p:txBody>
          <a:bodyPr anchor="b">
            <a:normAutofit/>
          </a:bodyPr>
          <a:lstStyle>
            <a:lvl1pPr>
              <a:defRPr sz="2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3" y="4657655"/>
            <a:ext cx="7428379" cy="1140644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56060" y="609600"/>
            <a:ext cx="74294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56058" y="2674463"/>
            <a:ext cx="2397674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45939" y="3360263"/>
            <a:ext cx="2406551" cy="243093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6075" y="2677635"/>
            <a:ext cx="238828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78160" y="3363435"/>
            <a:ext cx="2396873" cy="243093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332" y="2674463"/>
            <a:ext cx="2396226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89332" y="3360263"/>
            <a:ext cx="2396226" cy="243093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56059" y="609600"/>
            <a:ext cx="74294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56060" y="4404596"/>
            <a:ext cx="239643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5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56060" y="2666998"/>
            <a:ext cx="239643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5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56060" y="4980859"/>
            <a:ext cx="2396430" cy="817843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6790" y="4404596"/>
            <a:ext cx="24003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5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66790" y="2666998"/>
            <a:ext cx="2399205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5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65695" y="4980857"/>
            <a:ext cx="24003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426" y="4404595"/>
            <a:ext cx="2393056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5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89332" y="2666998"/>
            <a:ext cx="2396227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5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89332" y="4980855"/>
            <a:ext cx="2396226" cy="810345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1" y="609600"/>
            <a:ext cx="1503758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6057" y="609600"/>
            <a:ext cx="5811443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0716" y="1"/>
            <a:ext cx="9040416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60" y="2249487"/>
            <a:ext cx="74294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7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7.emf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0.png"/><Relationship Id="rId4" Type="http://schemas.openxmlformats.org/officeDocument/2006/relationships/image" Target="../media/image2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36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3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45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4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914400"/>
            <a:ext cx="8839200" cy="1504950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id-ID" sz="2800" cap="none" dirty="0" smtClean="0">
                <a:solidFill>
                  <a:schemeClr val="bg1"/>
                </a:solidFill>
              </a:rPr>
              <a:t>Kegiatan Belajar 4:</a:t>
            </a:r>
            <a:r>
              <a:rPr lang="id-ID" sz="4400" cap="none" dirty="0" smtClean="0">
                <a:solidFill>
                  <a:srgbClr val="FF0000"/>
                </a:solidFill>
              </a:rPr>
              <a:t/>
            </a:r>
            <a:br>
              <a:rPr lang="id-ID" sz="4400" cap="none" dirty="0" smtClean="0">
                <a:solidFill>
                  <a:srgbClr val="FF0000"/>
                </a:solidFill>
              </a:rPr>
            </a:br>
            <a:r>
              <a:rPr lang="id-ID" sz="4400" dirty="0" smtClean="0">
                <a:solidFill>
                  <a:srgbClr val="FF0000"/>
                </a:solidFill>
              </a:rPr>
              <a:t>KELISTRIKAN </a:t>
            </a:r>
            <a:r>
              <a:rPr lang="id-ID" sz="4400" dirty="0" smtClean="0">
                <a:solidFill>
                  <a:srgbClr val="FF0000"/>
                </a:solidFill>
              </a:rPr>
              <a:t>BODI KENDARAAN</a:t>
            </a:r>
            <a:endParaRPr lang="id-ID" sz="4400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800" y="4932149"/>
            <a:ext cx="6593681" cy="1280899"/>
          </a:xfrm>
        </p:spPr>
        <p:txBody>
          <a:bodyPr>
            <a:normAutofit fontScale="32500" lnSpcReduction="20000"/>
          </a:bodyPr>
          <a:lstStyle/>
          <a:p>
            <a:pPr algn="r"/>
            <a:r>
              <a:rPr lang="id-ID" sz="5800" dirty="0" smtClean="0">
                <a:solidFill>
                  <a:srgbClr val="FFFF00"/>
                </a:solidFill>
              </a:rPr>
              <a:t>PPG HIBRID</a:t>
            </a:r>
          </a:p>
          <a:p>
            <a:pPr algn="r"/>
            <a:r>
              <a:rPr lang="id-ID" sz="5800" dirty="0" smtClean="0">
                <a:solidFill>
                  <a:srgbClr val="FFFF00"/>
                </a:solidFill>
              </a:rPr>
              <a:t>PRODI OTOMOTIF </a:t>
            </a:r>
          </a:p>
          <a:p>
            <a:pPr algn="r"/>
            <a:r>
              <a:rPr lang="id-ID" sz="5800" dirty="0" smtClean="0">
                <a:solidFill>
                  <a:srgbClr val="FFFF00"/>
                </a:solidFill>
              </a:rPr>
              <a:t>2018</a:t>
            </a:r>
          </a:p>
          <a:p>
            <a:pPr algn="ctr"/>
            <a:endParaRPr lang="id-ID" sz="4000" dirty="0">
              <a:solidFill>
                <a:srgbClr val="FFFF00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1275159" y="3200400"/>
            <a:ext cx="6593681" cy="1280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40000" lnSpcReduction="20000"/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None/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Blip>
                <a:blip r:embed="rId2"/>
              </a:buBlip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anose="05000000000000000000" pitchFamily="2" charset="2"/>
              <a:buBlip>
                <a:blip r:embed="rId3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3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3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3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3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r>
              <a:rPr lang="id-ID" sz="5800" kern="0" dirty="0" smtClean="0"/>
              <a:t>Oleh:</a:t>
            </a:r>
          </a:p>
          <a:p>
            <a:r>
              <a:rPr lang="id-ID" sz="5800" kern="0" dirty="0" smtClean="0"/>
              <a:t>Prof. Dr. Herminarto Sofyan, M.Pd</a:t>
            </a:r>
          </a:p>
          <a:p>
            <a:r>
              <a:rPr lang="id-ID" sz="5800" kern="0" dirty="0" smtClean="0"/>
              <a:t>Gunadi, M.Pd</a:t>
            </a:r>
          </a:p>
          <a:p>
            <a:endParaRPr lang="id-ID" sz="4000" kern="0" dirty="0"/>
          </a:p>
        </p:txBody>
      </p:sp>
    </p:spTree>
    <p:extLst>
      <p:ext uri="{BB962C8B-B14F-4D97-AF65-F5344CB8AC3E}">
        <p14:creationId xmlns:p14="http://schemas.microsoft.com/office/powerpoint/2010/main" val="248394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id-ID" sz="7200" dirty="0" smtClean="0">
                <a:solidFill>
                  <a:srgbClr val="FFFF00"/>
                </a:solidFill>
              </a:rPr>
              <a:t>SUMBER </a:t>
            </a:r>
            <a:br>
              <a:rPr lang="id-ID" sz="7200" dirty="0" smtClean="0">
                <a:solidFill>
                  <a:srgbClr val="FFFF00"/>
                </a:solidFill>
              </a:rPr>
            </a:br>
            <a:r>
              <a:rPr lang="id-ID" sz="7200" dirty="0" smtClean="0">
                <a:solidFill>
                  <a:srgbClr val="FFFF00"/>
                </a:solidFill>
              </a:rPr>
              <a:t>ENERGI</a:t>
            </a:r>
            <a:endParaRPr lang="id-ID" sz="7200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2" y="81738"/>
            <a:ext cx="4326340" cy="2688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060" y="2931212"/>
            <a:ext cx="6867525" cy="252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71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488" y="3037656"/>
            <a:ext cx="3152633" cy="800849"/>
          </a:xfrm>
        </p:spPr>
        <p:txBody>
          <a:bodyPr>
            <a:noAutofit/>
          </a:bodyPr>
          <a:lstStyle/>
          <a:p>
            <a:pPr algn="ctr"/>
            <a:r>
              <a:rPr lang="id-ID" sz="3600" dirty="0" smtClean="0"/>
              <a:t>PEMERIKSAAN BATERAI</a:t>
            </a:r>
            <a:endParaRPr lang="id-ID" sz="3600" dirty="0"/>
          </a:p>
        </p:txBody>
      </p:sp>
      <p:pic>
        <p:nvPicPr>
          <p:cNvPr id="9" name="Picture 8" descr="hydrometer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377" y="2313974"/>
            <a:ext cx="2148068" cy="18844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0" name="Picture 6" descr="elec_06_2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655" y="2313973"/>
            <a:ext cx="2103188" cy="188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Test Arus dan Voltage drop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655" y="4459909"/>
            <a:ext cx="2103188" cy="19740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builthydro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144" y="324063"/>
            <a:ext cx="2103188" cy="17284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builthydrodot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142" y="324063"/>
            <a:ext cx="2290073" cy="17284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20955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236381"/>
            <a:ext cx="7429499" cy="486950"/>
          </a:xfrm>
        </p:spPr>
        <p:txBody>
          <a:bodyPr/>
          <a:lstStyle/>
          <a:p>
            <a:pPr algn="ctr"/>
            <a:r>
              <a:rPr lang="id-ID" dirty="0" smtClean="0"/>
              <a:t>JENIS-JENIS KABEL</a:t>
            </a:r>
            <a:endParaRPr lang="id-ID" dirty="0"/>
          </a:p>
        </p:txBody>
      </p:sp>
      <p:pic>
        <p:nvPicPr>
          <p:cNvPr id="2050" name="rg_hi" descr="ANd9GcQ62LCCW-B7IvPVM38rlpAGz6QSvHgmmGkE-E_cK-7epkyyjjErgE3yZR6ou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744" y="723330"/>
            <a:ext cx="2398650" cy="1951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ANd9GcSmQtCHhbrbBQsAM1jQUKyrwoWeuKu6OjUH-03RMBHW8EOflslfOtod4q_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744" y="2816200"/>
            <a:ext cx="2398650" cy="1814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744" y="4771546"/>
            <a:ext cx="2398650" cy="171114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158799"/>
              </p:ext>
            </p:extLst>
          </p:nvPr>
        </p:nvGraphicFramePr>
        <p:xfrm>
          <a:off x="4234020" y="723330"/>
          <a:ext cx="4459604" cy="195162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06052">
                  <a:extLst>
                    <a:ext uri="{9D8B030D-6E8A-4147-A177-3AD203B41FA5}">
                      <a16:colId xmlns:a16="http://schemas.microsoft.com/office/drawing/2014/main" val="476906812"/>
                    </a:ext>
                  </a:extLst>
                </a:gridCol>
                <a:gridCol w="630533">
                  <a:extLst>
                    <a:ext uri="{9D8B030D-6E8A-4147-A177-3AD203B41FA5}">
                      <a16:colId xmlns:a16="http://schemas.microsoft.com/office/drawing/2014/main" val="3002340309"/>
                    </a:ext>
                  </a:extLst>
                </a:gridCol>
                <a:gridCol w="1725670">
                  <a:extLst>
                    <a:ext uri="{9D8B030D-6E8A-4147-A177-3AD203B41FA5}">
                      <a16:colId xmlns:a16="http://schemas.microsoft.com/office/drawing/2014/main" val="3792659691"/>
                    </a:ext>
                  </a:extLst>
                </a:gridCol>
                <a:gridCol w="597349">
                  <a:extLst>
                    <a:ext uri="{9D8B030D-6E8A-4147-A177-3AD203B41FA5}">
                      <a16:colId xmlns:a16="http://schemas.microsoft.com/office/drawing/2014/main" val="569563849"/>
                    </a:ext>
                  </a:extLst>
                </a:gridCol>
              </a:tblGrid>
              <a:tr h="309544">
                <a:tc>
                  <a:txBody>
                    <a:bodyPr/>
                    <a:lstStyle/>
                    <a:p>
                      <a:pPr indent="2159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Warna</a:t>
                      </a:r>
                      <a:endParaRPr lang="id-ID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</a:t>
                      </a:r>
                      <a:endParaRPr lang="id-ID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Warna</a:t>
                      </a:r>
                      <a:endParaRPr lang="id-ID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</a:t>
                      </a:r>
                      <a:endParaRPr lang="id-ID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27332919"/>
                  </a:ext>
                </a:extLst>
              </a:tr>
              <a:tr h="1642085">
                <a:tc>
                  <a:txBody>
                    <a:bodyPr/>
                    <a:lstStyle/>
                    <a:p>
                      <a:pPr indent="2159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Black (hitam)</a:t>
                      </a:r>
                      <a:r>
                        <a:rPr lang="id-ID" sz="1200">
                          <a:effectLst/>
                        </a:rPr>
                        <a:t> </a:t>
                      </a:r>
                    </a:p>
                    <a:p>
                      <a:pPr indent="2159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Red (merah)</a:t>
                      </a:r>
                    </a:p>
                    <a:p>
                      <a:pPr indent="2159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Green (hijau) </a:t>
                      </a:r>
                      <a:endParaRPr lang="id-ID" sz="1200">
                        <a:effectLst/>
                      </a:endParaRPr>
                    </a:p>
                    <a:p>
                      <a:pPr indent="2159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White (putih)</a:t>
                      </a:r>
                      <a:endParaRPr lang="id-ID" sz="1200">
                        <a:effectLst/>
                      </a:endParaRPr>
                    </a:p>
                    <a:p>
                      <a:pPr indent="2159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Yellow (kuning)</a:t>
                      </a:r>
                      <a:endParaRPr lang="id-ID" sz="1200">
                        <a:effectLst/>
                      </a:endParaRPr>
                    </a:p>
                    <a:p>
                      <a:pPr indent="2159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Violet (ungu) </a:t>
                      </a:r>
                      <a:endParaRPr lang="id-ID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</a:t>
                      </a:r>
                      <a:endParaRPr lang="id-ID" sz="1200">
                        <a:effectLst/>
                      </a:endParaRPr>
                    </a:p>
                    <a:p>
                      <a:pPr indent="2159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R</a:t>
                      </a:r>
                      <a:endParaRPr lang="id-ID" sz="1200">
                        <a:effectLst/>
                      </a:endParaRPr>
                    </a:p>
                    <a:p>
                      <a:pPr indent="2159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G</a:t>
                      </a:r>
                      <a:endParaRPr lang="id-ID" sz="1200">
                        <a:effectLst/>
                      </a:endParaRPr>
                    </a:p>
                    <a:p>
                      <a:pPr indent="2159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W</a:t>
                      </a:r>
                      <a:endParaRPr lang="id-ID" sz="1200">
                        <a:effectLst/>
                      </a:endParaRPr>
                    </a:p>
                    <a:p>
                      <a:pPr indent="2159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Y</a:t>
                      </a:r>
                      <a:endParaRPr lang="id-ID" sz="1200">
                        <a:effectLst/>
                      </a:endParaRPr>
                    </a:p>
                    <a:p>
                      <a:pPr indent="2159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V</a:t>
                      </a:r>
                      <a:endParaRPr lang="id-ID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Orange (oranye)</a:t>
                      </a:r>
                    </a:p>
                    <a:p>
                      <a:pPr indent="2159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Pink (merah muda)</a:t>
                      </a:r>
                    </a:p>
                    <a:p>
                      <a:pPr indent="2159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Brown (</a:t>
                      </a:r>
                      <a:r>
                        <a:rPr lang="en-US" sz="1200" dirty="0" err="1">
                          <a:effectLst/>
                        </a:rPr>
                        <a:t>coklat</a:t>
                      </a:r>
                      <a:r>
                        <a:rPr lang="en-US" sz="1200" dirty="0">
                          <a:effectLst/>
                        </a:rPr>
                        <a:t>)</a:t>
                      </a:r>
                      <a:endParaRPr lang="id-ID" sz="1200" dirty="0">
                        <a:effectLst/>
                      </a:endParaRPr>
                    </a:p>
                    <a:p>
                      <a:pPr indent="2159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Grey  ( </a:t>
                      </a:r>
                      <a:r>
                        <a:rPr lang="en-US" sz="1200" dirty="0" err="1">
                          <a:effectLst/>
                        </a:rPr>
                        <a:t>abu-abu</a:t>
                      </a:r>
                      <a:r>
                        <a:rPr lang="en-US" sz="1200" dirty="0">
                          <a:effectLst/>
                        </a:rPr>
                        <a:t>)</a:t>
                      </a:r>
                      <a:endParaRPr lang="id-ID" sz="1200" dirty="0">
                        <a:effectLst/>
                      </a:endParaRPr>
                    </a:p>
                    <a:p>
                      <a:pPr indent="2159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Blue  (</a:t>
                      </a:r>
                      <a:r>
                        <a:rPr lang="en-US" sz="1200" dirty="0" err="1">
                          <a:effectLst/>
                        </a:rPr>
                        <a:t>biru</a:t>
                      </a:r>
                      <a:r>
                        <a:rPr lang="en-US" sz="1200" dirty="0">
                          <a:effectLst/>
                        </a:rPr>
                        <a:t>)</a:t>
                      </a:r>
                      <a:endParaRPr lang="id-ID" sz="1200" dirty="0">
                        <a:effectLst/>
                      </a:endParaRPr>
                    </a:p>
                    <a:p>
                      <a:pPr indent="2159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Light Blue </a:t>
                      </a:r>
                      <a:r>
                        <a:rPr lang="en-US" sz="1200" dirty="0" smtClean="0">
                          <a:effectLst/>
                        </a:rPr>
                        <a:t>(</a:t>
                      </a:r>
                      <a:r>
                        <a:rPr lang="id-ID" sz="1200" dirty="0" smtClean="0">
                          <a:effectLst/>
                        </a:rPr>
                        <a:t>Biru</a:t>
                      </a:r>
                      <a:r>
                        <a:rPr lang="id-ID" sz="1200" baseline="0" dirty="0" smtClean="0">
                          <a:effectLst/>
                        </a:rPr>
                        <a:t> </a:t>
                      </a:r>
                      <a:r>
                        <a:rPr lang="en-US" sz="1200" dirty="0" err="1" smtClean="0">
                          <a:effectLst/>
                        </a:rPr>
                        <a:t>muda</a:t>
                      </a:r>
                      <a:r>
                        <a:rPr lang="en-US" sz="1200" dirty="0">
                          <a:effectLst/>
                        </a:rPr>
                        <a:t>)</a:t>
                      </a:r>
                      <a:endParaRPr lang="id-ID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O</a:t>
                      </a:r>
                      <a:endParaRPr lang="id-ID" sz="1200" dirty="0">
                        <a:effectLst/>
                      </a:endParaRPr>
                    </a:p>
                    <a:p>
                      <a:pPr indent="2159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P</a:t>
                      </a:r>
                      <a:endParaRPr lang="id-ID" sz="1200" dirty="0">
                        <a:effectLst/>
                      </a:endParaRPr>
                    </a:p>
                    <a:p>
                      <a:pPr indent="2159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Br</a:t>
                      </a:r>
                      <a:endParaRPr lang="id-ID" sz="1200" dirty="0">
                        <a:effectLst/>
                      </a:endParaRPr>
                    </a:p>
                    <a:p>
                      <a:pPr indent="2159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Gr</a:t>
                      </a:r>
                      <a:endParaRPr lang="id-ID" sz="1200" dirty="0">
                        <a:effectLst/>
                      </a:endParaRPr>
                    </a:p>
                    <a:p>
                      <a:pPr indent="2159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Bu</a:t>
                      </a:r>
                      <a:endParaRPr lang="id-ID" sz="1200" dirty="0">
                        <a:effectLst/>
                      </a:endParaRPr>
                    </a:p>
                    <a:p>
                      <a:pPr indent="2159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Lg</a:t>
                      </a:r>
                      <a:endParaRPr lang="id-ID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25685877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47434" y="2191582"/>
            <a:ext cx="1318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>
                <a:solidFill>
                  <a:srgbClr val="FFFF00"/>
                </a:solidFill>
              </a:rPr>
              <a:t>Low Voltage</a:t>
            </a:r>
            <a:endParaRPr lang="id-ID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3546" y="4146928"/>
            <a:ext cx="1386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>
                <a:solidFill>
                  <a:srgbClr val="FFFF00"/>
                </a:solidFill>
              </a:rPr>
              <a:t>High Voltage</a:t>
            </a:r>
            <a:endParaRPr lang="id-ID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94549" y="5846988"/>
            <a:ext cx="94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>
                <a:solidFill>
                  <a:srgbClr val="FFFF00"/>
                </a:solidFill>
              </a:rPr>
              <a:t>Insulator</a:t>
            </a:r>
            <a:endParaRPr lang="id-ID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17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295172"/>
            <a:ext cx="7429499" cy="718963"/>
          </a:xfrm>
        </p:spPr>
        <p:txBody>
          <a:bodyPr/>
          <a:lstStyle/>
          <a:p>
            <a:r>
              <a:rPr lang="id-ID" dirty="0" smtClean="0"/>
              <a:t>PENGAMAN RANGKAIAN</a:t>
            </a:r>
            <a:endParaRPr lang="id-ID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9057488"/>
              </p:ext>
            </p:extLst>
          </p:nvPr>
        </p:nvGraphicFramePr>
        <p:xfrm>
          <a:off x="564584" y="1014134"/>
          <a:ext cx="8210925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975">
                  <a:extLst>
                    <a:ext uri="{9D8B030D-6E8A-4147-A177-3AD203B41FA5}">
                      <a16:colId xmlns:a16="http://schemas.microsoft.com/office/drawing/2014/main" val="1203614283"/>
                    </a:ext>
                  </a:extLst>
                </a:gridCol>
                <a:gridCol w="2736975">
                  <a:extLst>
                    <a:ext uri="{9D8B030D-6E8A-4147-A177-3AD203B41FA5}">
                      <a16:colId xmlns:a16="http://schemas.microsoft.com/office/drawing/2014/main" val="2986508818"/>
                    </a:ext>
                  </a:extLst>
                </a:gridCol>
                <a:gridCol w="2736975">
                  <a:extLst>
                    <a:ext uri="{9D8B030D-6E8A-4147-A177-3AD203B41FA5}">
                      <a16:colId xmlns:a16="http://schemas.microsoft.com/office/drawing/2014/main" val="26272566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Tipe Lama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Tipe Baru</a:t>
                      </a:r>
                      <a:endParaRPr lang="id-ID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92405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Fusible Link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dirty="0" smtClean="0"/>
                    </a:p>
                    <a:p>
                      <a:endParaRPr lang="id-ID" sz="2400" dirty="0" smtClean="0"/>
                    </a:p>
                    <a:p>
                      <a:endParaRPr lang="id-ID" sz="2400" dirty="0" smtClean="0"/>
                    </a:p>
                    <a:p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93382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Fuse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dirty="0" smtClean="0"/>
                    </a:p>
                    <a:p>
                      <a:endParaRPr lang="id-ID" sz="2400" dirty="0" smtClean="0"/>
                    </a:p>
                    <a:p>
                      <a:endParaRPr lang="id-ID" sz="2400" dirty="0" smtClean="0"/>
                    </a:p>
                    <a:p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933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Circuit Breaker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dirty="0" smtClean="0"/>
                    </a:p>
                    <a:p>
                      <a:endParaRPr lang="id-ID" sz="2400" dirty="0" smtClean="0"/>
                    </a:p>
                    <a:p>
                      <a:endParaRPr lang="id-ID" sz="2400" dirty="0" smtClean="0"/>
                    </a:p>
                    <a:p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9777211"/>
                  </a:ext>
                </a:extLst>
              </a:tr>
            </a:tbl>
          </a:graphicData>
        </a:graphic>
      </p:graphicFrame>
      <p:pic>
        <p:nvPicPr>
          <p:cNvPr id="5" name="Picture 4" descr="sekri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6929" y="3137892"/>
            <a:ext cx="2261035" cy="131127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fus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841" y="1441966"/>
            <a:ext cx="2381871" cy="1451359"/>
          </a:xfrm>
          <a:prstGeom prst="rect">
            <a:avLst/>
          </a:prstGeom>
          <a:noFill/>
          <a:ln w="15875" cmpd="sng">
            <a:solidFill>
              <a:srgbClr val="0000FF"/>
            </a:solidFill>
            <a:miter lim="800000"/>
            <a:headEnd/>
            <a:tailEnd/>
          </a:ln>
          <a:effectLst/>
        </p:spPr>
      </p:pic>
      <p:pic>
        <p:nvPicPr>
          <p:cNvPr id="7" name="Picture 6" descr="fusible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008" y="1624084"/>
            <a:ext cx="2152075" cy="126924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Sekring tabu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707" y="3137892"/>
            <a:ext cx="2182376" cy="1311278"/>
          </a:xfrm>
          <a:prstGeom prst="rect">
            <a:avLst/>
          </a:prstGeom>
          <a:noFill/>
          <a:ln w="19050" cmpd="sng">
            <a:solidFill>
              <a:srgbClr val="0000FF"/>
            </a:solidFill>
            <a:miter lim="800000"/>
            <a:headEnd/>
            <a:tailEnd/>
          </a:ln>
          <a:effectLst/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07841" y="4637311"/>
            <a:ext cx="2381871" cy="146316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4008" y="4637311"/>
            <a:ext cx="2152075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65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1594" y="99903"/>
            <a:ext cx="7429499" cy="541542"/>
          </a:xfrm>
        </p:spPr>
        <p:txBody>
          <a:bodyPr/>
          <a:lstStyle/>
          <a:p>
            <a:r>
              <a:rPr lang="id-ID" dirty="0" smtClean="0"/>
              <a:t>DAFTAR UKURAN FUSE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6722607"/>
              </p:ext>
            </p:extLst>
          </p:nvPr>
        </p:nvGraphicFramePr>
        <p:xfrm>
          <a:off x="627795" y="641445"/>
          <a:ext cx="8093123" cy="61141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43434">
                  <a:extLst>
                    <a:ext uri="{9D8B030D-6E8A-4147-A177-3AD203B41FA5}">
                      <a16:colId xmlns:a16="http://schemas.microsoft.com/office/drawing/2014/main" val="3617820554"/>
                    </a:ext>
                  </a:extLst>
                </a:gridCol>
                <a:gridCol w="1793628">
                  <a:extLst>
                    <a:ext uri="{9D8B030D-6E8A-4147-A177-3AD203B41FA5}">
                      <a16:colId xmlns:a16="http://schemas.microsoft.com/office/drawing/2014/main" val="4057467470"/>
                    </a:ext>
                  </a:extLst>
                </a:gridCol>
                <a:gridCol w="1199055">
                  <a:extLst>
                    <a:ext uri="{9D8B030D-6E8A-4147-A177-3AD203B41FA5}">
                      <a16:colId xmlns:a16="http://schemas.microsoft.com/office/drawing/2014/main" val="4227759649"/>
                    </a:ext>
                  </a:extLst>
                </a:gridCol>
                <a:gridCol w="1575616">
                  <a:extLst>
                    <a:ext uri="{9D8B030D-6E8A-4147-A177-3AD203B41FA5}">
                      <a16:colId xmlns:a16="http://schemas.microsoft.com/office/drawing/2014/main" val="2254652280"/>
                    </a:ext>
                  </a:extLst>
                </a:gridCol>
                <a:gridCol w="1381390">
                  <a:extLst>
                    <a:ext uri="{9D8B030D-6E8A-4147-A177-3AD203B41FA5}">
                      <a16:colId xmlns:a16="http://schemas.microsoft.com/office/drawing/2014/main" val="2589021758"/>
                    </a:ext>
                  </a:extLst>
                </a:gridCol>
              </a:tblGrid>
              <a:tr h="563107">
                <a:tc>
                  <a:txBody>
                    <a:bodyPr/>
                    <a:lstStyle/>
                    <a:p>
                      <a:pPr indent="1651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err="1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Warna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id-ID" sz="1600" b="0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Kapasitas</a:t>
                      </a:r>
                    </a:p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(A</a:t>
                      </a: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Mini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Reguler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Maxi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extLst>
                  <a:ext uri="{0D108BD9-81ED-4DB2-BD59-A6C34878D82A}">
                    <a16:rowId xmlns:a16="http://schemas.microsoft.com/office/drawing/2014/main" val="2324260144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err="1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Biru</a:t>
                      </a: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Tua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extLst>
                  <a:ext uri="{0D108BD9-81ED-4DB2-BD59-A6C34878D82A}">
                    <a16:rowId xmlns:a16="http://schemas.microsoft.com/office/drawing/2014/main" val="1308591690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err="1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Hitam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extLst>
                  <a:ext uri="{0D108BD9-81ED-4DB2-BD59-A6C34878D82A}">
                    <a16:rowId xmlns:a16="http://schemas.microsoft.com/office/drawing/2014/main" val="1665768424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Abu-</a:t>
                      </a:r>
                      <a:r>
                        <a:rPr lang="en-US" sz="1600" b="0" dirty="0" err="1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abu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extLst>
                  <a:ext uri="{0D108BD9-81ED-4DB2-BD59-A6C34878D82A}">
                    <a16:rowId xmlns:a16="http://schemas.microsoft.com/office/drawing/2014/main" val="3207886966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Violet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extLst>
                  <a:ext uri="{0D108BD9-81ED-4DB2-BD59-A6C34878D82A}">
                    <a16:rowId xmlns:a16="http://schemas.microsoft.com/office/drawing/2014/main" val="3831017308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Pink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extLst>
                  <a:ext uri="{0D108BD9-81ED-4DB2-BD59-A6C34878D82A}">
                    <a16:rowId xmlns:a16="http://schemas.microsoft.com/office/drawing/2014/main" val="870673348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Kecoklatan 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extLst>
                  <a:ext uri="{0D108BD9-81ED-4DB2-BD59-A6C34878D82A}">
                    <a16:rowId xmlns:a16="http://schemas.microsoft.com/office/drawing/2014/main" val="1365740855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Coklat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7.5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extLst>
                  <a:ext uri="{0D108BD9-81ED-4DB2-BD59-A6C34878D82A}">
                    <a16:rowId xmlns:a16="http://schemas.microsoft.com/office/drawing/2014/main" val="2589571203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Merah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extLst>
                  <a:ext uri="{0D108BD9-81ED-4DB2-BD59-A6C34878D82A}">
                    <a16:rowId xmlns:a16="http://schemas.microsoft.com/office/drawing/2014/main" val="2254589479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Biru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extLst>
                  <a:ext uri="{0D108BD9-81ED-4DB2-BD59-A6C34878D82A}">
                    <a16:rowId xmlns:a16="http://schemas.microsoft.com/office/drawing/2014/main" val="3827443025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Kuning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extLst>
                  <a:ext uri="{0D108BD9-81ED-4DB2-BD59-A6C34878D82A}">
                    <a16:rowId xmlns:a16="http://schemas.microsoft.com/office/drawing/2014/main" val="535326931"/>
                  </a:ext>
                </a:extLst>
              </a:tr>
              <a:tr h="277373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Bening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Grey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extLst>
                  <a:ext uri="{0D108BD9-81ED-4DB2-BD59-A6C34878D82A}">
                    <a16:rowId xmlns:a16="http://schemas.microsoft.com/office/drawing/2014/main" val="4128035295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Bijau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extLst>
                  <a:ext uri="{0D108BD9-81ED-4DB2-BD59-A6C34878D82A}">
                    <a16:rowId xmlns:a16="http://schemas.microsoft.com/office/drawing/2014/main" val="3609569275"/>
                  </a:ext>
                </a:extLst>
              </a:tr>
              <a:tr h="353128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Biru Kehijauan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Brown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extLst>
                  <a:ext uri="{0D108BD9-81ED-4DB2-BD59-A6C34878D82A}">
                    <a16:rowId xmlns:a16="http://schemas.microsoft.com/office/drawing/2014/main" val="3442565504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Orange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extLst>
                  <a:ext uri="{0D108BD9-81ED-4DB2-BD59-A6C34878D82A}">
                    <a16:rowId xmlns:a16="http://schemas.microsoft.com/office/drawing/2014/main" val="1748898415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Merah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extLst>
                  <a:ext uri="{0D108BD9-81ED-4DB2-BD59-A6C34878D82A}">
                    <a16:rowId xmlns:a16="http://schemas.microsoft.com/office/drawing/2014/main" val="1130568517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Biru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extLst>
                  <a:ext uri="{0D108BD9-81ED-4DB2-BD59-A6C34878D82A}">
                    <a16:rowId xmlns:a16="http://schemas.microsoft.com/office/drawing/2014/main" val="4156709906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Kuning sawo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extLst>
                  <a:ext uri="{0D108BD9-81ED-4DB2-BD59-A6C34878D82A}">
                    <a16:rowId xmlns:a16="http://schemas.microsoft.com/office/drawing/2014/main" val="2730583534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Bening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extLst>
                  <a:ext uri="{0D108BD9-81ED-4DB2-BD59-A6C34878D82A}">
                    <a16:rowId xmlns:a16="http://schemas.microsoft.com/office/drawing/2014/main" val="1261780587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Violet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extLst>
                  <a:ext uri="{0D108BD9-81ED-4DB2-BD59-A6C34878D82A}">
                    <a16:rowId xmlns:a16="http://schemas.microsoft.com/office/drawing/2014/main" val="2543733370"/>
                  </a:ext>
                </a:extLst>
              </a:tr>
              <a:tr h="273366">
                <a:tc>
                  <a:txBody>
                    <a:bodyPr/>
                    <a:lstStyle/>
                    <a:p>
                      <a:pPr indent="16510" algn="just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Ungu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id-ID" sz="1600" b="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926" marR="6926" marT="6926" marB="6926"/>
                </a:tc>
                <a:extLst>
                  <a:ext uri="{0D108BD9-81ED-4DB2-BD59-A6C34878D82A}">
                    <a16:rowId xmlns:a16="http://schemas.microsoft.com/office/drawing/2014/main" val="22009620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4997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1594" y="99903"/>
            <a:ext cx="7429499" cy="541542"/>
          </a:xfrm>
        </p:spPr>
        <p:txBody>
          <a:bodyPr/>
          <a:lstStyle/>
          <a:p>
            <a:r>
              <a:rPr lang="id-ID" dirty="0" smtClean="0"/>
              <a:t>DAFTAR UKURAN FUSEble link</a:t>
            </a:r>
            <a:endParaRPr lang="id-ID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30" y="1842447"/>
            <a:ext cx="8925636" cy="3875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0775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83" y="304620"/>
            <a:ext cx="7429499" cy="718963"/>
          </a:xfrm>
        </p:spPr>
        <p:txBody>
          <a:bodyPr/>
          <a:lstStyle/>
          <a:p>
            <a:r>
              <a:rPr lang="id-ID" dirty="0" smtClean="0"/>
              <a:t>Switch, connector, rellay</a:t>
            </a:r>
            <a:endParaRPr lang="id-ID" dirty="0"/>
          </a:p>
        </p:txBody>
      </p:sp>
      <p:pic>
        <p:nvPicPr>
          <p:cNvPr id="4098" name="Picture 2" descr="ANd9GcSH4DZuDIr-nAOlh62WQKVthBC8bGaSZNEQ70SQRc_SfRD39D-R3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92" y="3728328"/>
            <a:ext cx="1948056" cy="1983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92" y="1023583"/>
            <a:ext cx="3709715" cy="22750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9446" y="1023583"/>
            <a:ext cx="3691397" cy="22750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50082" y="3728327"/>
            <a:ext cx="1983261" cy="1983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76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015" y="327546"/>
            <a:ext cx="7429499" cy="682388"/>
          </a:xfrm>
        </p:spPr>
        <p:txBody>
          <a:bodyPr/>
          <a:lstStyle/>
          <a:p>
            <a:r>
              <a:rPr lang="id-ID" dirty="0" smtClean="0"/>
              <a:t>SIMBOL KELISTRIKAN</a:t>
            </a:r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261" y="1187355"/>
            <a:ext cx="6240075" cy="5638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31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313718"/>
            <a:ext cx="7429499" cy="505432"/>
          </a:xfrm>
        </p:spPr>
        <p:txBody>
          <a:bodyPr/>
          <a:lstStyle/>
          <a:p>
            <a:r>
              <a:rPr lang="id-ID" dirty="0" smtClean="0"/>
              <a:t>Sistem KELISTRIKAN BODI KENDARAAN</a:t>
            </a:r>
            <a:endParaRPr lang="id-ID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850511746"/>
              </p:ext>
            </p:extLst>
          </p:nvPr>
        </p:nvGraphicFramePr>
        <p:xfrm>
          <a:off x="391235" y="1465239"/>
          <a:ext cx="8466161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113144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356" y="0"/>
            <a:ext cx="7429499" cy="732610"/>
          </a:xfrm>
        </p:spPr>
        <p:txBody>
          <a:bodyPr/>
          <a:lstStyle/>
          <a:p>
            <a:pPr algn="ctr"/>
            <a:r>
              <a:rPr lang="id-ID" dirty="0" smtClean="0"/>
              <a:t>LAMPU KEPALA</a:t>
            </a:r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193" y="1147494"/>
            <a:ext cx="3859149" cy="3947429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7612831"/>
              </p:ext>
            </p:extLst>
          </p:nvPr>
        </p:nvGraphicFramePr>
        <p:xfrm>
          <a:off x="4179342" y="1170354"/>
          <a:ext cx="4605806" cy="39474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r:id="rId4" imgW="4009702" imgH="3155524" progId="Visio.Drawing.6">
                  <p:embed/>
                </p:oleObj>
              </mc:Choice>
              <mc:Fallback>
                <p:oleObj r:id="rId4" imgW="4009702" imgH="3155524" progId="Visio.Drawing.6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9342" y="1170354"/>
                        <a:ext cx="4605806" cy="394742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76250" y="5309752"/>
            <a:ext cx="31646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Rangkaian model 2 lampu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65825" y="5309752"/>
            <a:ext cx="50193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Rangkaian menggunakan rellay kombinasi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00794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356" y="0"/>
            <a:ext cx="7429499" cy="732610"/>
          </a:xfrm>
        </p:spPr>
        <p:txBody>
          <a:bodyPr/>
          <a:lstStyle/>
          <a:p>
            <a:pPr algn="ctr"/>
            <a:r>
              <a:rPr lang="id-ID" dirty="0" smtClean="0"/>
              <a:t>LAMPU kota/senja</a:t>
            </a:r>
            <a:endParaRPr lang="id-ID" dirty="0"/>
          </a:p>
        </p:txBody>
      </p:sp>
      <p:sp>
        <p:nvSpPr>
          <p:cNvPr id="7" name="TextBox 6"/>
          <p:cNvSpPr txBox="1"/>
          <p:nvPr/>
        </p:nvSpPr>
        <p:spPr>
          <a:xfrm>
            <a:off x="2887540" y="5591930"/>
            <a:ext cx="3421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Rangkaian lampu kota/senja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4306171"/>
              </p:ext>
            </p:extLst>
          </p:nvPr>
        </p:nvGraphicFramePr>
        <p:xfrm>
          <a:off x="476250" y="1657350"/>
          <a:ext cx="5454066" cy="340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2" r:id="rId3" imgW="5654991" imgH="2147322" progId="Visio.Drawing.6">
                  <p:embed/>
                </p:oleObj>
              </mc:Choice>
              <mc:Fallback>
                <p:oleObj r:id="rId3" imgW="5654991" imgH="2147322" progId="Visio.Drawing.6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" y="1657350"/>
                        <a:ext cx="5454066" cy="34099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1" y="2048510"/>
            <a:ext cx="2365298" cy="2523490"/>
          </a:xfrm>
          <a:prstGeom prst="rect">
            <a:avLst/>
          </a:prstGeom>
          <a:noFill/>
          <a:ln w="15875" cmpd="sng">
            <a:solidFill>
              <a:srgbClr val="0000FF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6853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356" y="0"/>
            <a:ext cx="7429499" cy="732610"/>
          </a:xfrm>
        </p:spPr>
        <p:txBody>
          <a:bodyPr/>
          <a:lstStyle/>
          <a:p>
            <a:pPr algn="ctr"/>
            <a:r>
              <a:rPr lang="id-ID" dirty="0" smtClean="0"/>
              <a:t>LAMPU REM</a:t>
            </a:r>
            <a:endParaRPr lang="id-ID" dirty="0"/>
          </a:p>
        </p:txBody>
      </p:sp>
      <p:sp>
        <p:nvSpPr>
          <p:cNvPr id="7" name="TextBox 6"/>
          <p:cNvSpPr txBox="1"/>
          <p:nvPr/>
        </p:nvSpPr>
        <p:spPr>
          <a:xfrm>
            <a:off x="2168594" y="5228384"/>
            <a:ext cx="48590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Rangkaian lampu rem dan indikator lamp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528" y="1608099"/>
            <a:ext cx="5771958" cy="3405455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574" y="1608099"/>
            <a:ext cx="2466975" cy="3405455"/>
          </a:xfrm>
          <a:prstGeom prst="rect">
            <a:avLst/>
          </a:prstGeom>
          <a:noFill/>
          <a:ln w="15875" cmpd="sng">
            <a:solidFill>
              <a:srgbClr val="0000FF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9831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356" y="0"/>
            <a:ext cx="7429499" cy="732610"/>
          </a:xfrm>
        </p:spPr>
        <p:txBody>
          <a:bodyPr/>
          <a:lstStyle/>
          <a:p>
            <a:pPr algn="ctr"/>
            <a:r>
              <a:rPr lang="id-ID" dirty="0" smtClean="0"/>
              <a:t>LAMPU TANDA BELOK</a:t>
            </a:r>
            <a:endParaRPr lang="id-ID" dirty="0"/>
          </a:p>
        </p:txBody>
      </p:sp>
      <p:pic>
        <p:nvPicPr>
          <p:cNvPr id="9" name="Picture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823" y="2216998"/>
            <a:ext cx="7648564" cy="3641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198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356" y="0"/>
            <a:ext cx="7429499" cy="732610"/>
          </a:xfrm>
        </p:spPr>
        <p:txBody>
          <a:bodyPr/>
          <a:lstStyle/>
          <a:p>
            <a:pPr algn="ctr"/>
            <a:r>
              <a:rPr lang="id-ID" dirty="0" smtClean="0"/>
              <a:t>KLAKSON</a:t>
            </a:r>
            <a:endParaRPr lang="id-ID" dirty="0"/>
          </a:p>
        </p:txBody>
      </p:sp>
      <p:pic>
        <p:nvPicPr>
          <p:cNvPr id="5" name="Picture 4" descr="Horn sistem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3355" y="1304607"/>
            <a:ext cx="7429499" cy="4448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67755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356" y="0"/>
            <a:ext cx="7429499" cy="732610"/>
          </a:xfrm>
        </p:spPr>
        <p:txBody>
          <a:bodyPr/>
          <a:lstStyle/>
          <a:p>
            <a:pPr algn="ctr"/>
            <a:r>
              <a:rPr lang="id-ID" dirty="0" smtClean="0"/>
              <a:t>WIPER (L</a:t>
            </a:r>
            <a:r>
              <a:rPr lang="id-ID" cap="none" dirty="0" smtClean="0"/>
              <a:t>ow Speed</a:t>
            </a:r>
            <a:r>
              <a:rPr lang="id-ID" dirty="0" smtClean="0"/>
              <a:t>)</a:t>
            </a:r>
            <a:endParaRPr lang="id-ID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314449" y="1123949"/>
            <a:ext cx="17796681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d-ID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1538925"/>
              </p:ext>
            </p:extLst>
          </p:nvPr>
        </p:nvGraphicFramePr>
        <p:xfrm>
          <a:off x="1314450" y="1123949"/>
          <a:ext cx="6210300" cy="50423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8" r:id="rId3" imgW="4105801" imgH="3345557" progId="Visio.Drawing.6">
                  <p:embed/>
                </p:oleObj>
              </mc:Choice>
              <mc:Fallback>
                <p:oleObj r:id="rId3" imgW="4105801" imgH="3345557" progId="Visio.Drawing.6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4450" y="1123949"/>
                        <a:ext cx="6210300" cy="504239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2825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356" y="0"/>
            <a:ext cx="7429499" cy="732610"/>
          </a:xfrm>
        </p:spPr>
        <p:txBody>
          <a:bodyPr/>
          <a:lstStyle/>
          <a:p>
            <a:pPr algn="ctr"/>
            <a:r>
              <a:rPr lang="id-ID" dirty="0" smtClean="0"/>
              <a:t>WIPER (H</a:t>
            </a:r>
            <a:r>
              <a:rPr lang="id-ID" cap="none" dirty="0" smtClean="0"/>
              <a:t>igh Speed</a:t>
            </a:r>
            <a:r>
              <a:rPr lang="id-ID" dirty="0" smtClean="0"/>
              <a:t>)</a:t>
            </a:r>
            <a:endParaRPr lang="id-ID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111955" y="1104899"/>
            <a:ext cx="17197041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d-ID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4506200"/>
              </p:ext>
            </p:extLst>
          </p:nvPr>
        </p:nvGraphicFramePr>
        <p:xfrm>
          <a:off x="1111956" y="1104900"/>
          <a:ext cx="6717594" cy="54636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2" r:id="rId3" imgW="4105801" imgH="3345557" progId="Visio.Drawing.6">
                  <p:embed/>
                </p:oleObj>
              </mc:Choice>
              <mc:Fallback>
                <p:oleObj r:id="rId3" imgW="4105801" imgH="3345557" progId="Visio.Drawing.6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1956" y="1104900"/>
                        <a:ext cx="6717594" cy="546364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662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356" y="0"/>
            <a:ext cx="7429499" cy="732610"/>
          </a:xfrm>
        </p:spPr>
        <p:txBody>
          <a:bodyPr/>
          <a:lstStyle/>
          <a:p>
            <a:pPr algn="ctr"/>
            <a:r>
              <a:rPr lang="id-ID" dirty="0" smtClean="0"/>
              <a:t>Wiper </a:t>
            </a:r>
            <a:r>
              <a:rPr lang="id-ID" cap="none" dirty="0" smtClean="0"/>
              <a:t>(Auto Stop</a:t>
            </a:r>
            <a:r>
              <a:rPr lang="id-ID" dirty="0" smtClean="0"/>
              <a:t>)</a:t>
            </a:r>
            <a:endParaRPr lang="id-ID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3595871"/>
              </p:ext>
            </p:extLst>
          </p:nvPr>
        </p:nvGraphicFramePr>
        <p:xfrm>
          <a:off x="883356" y="1165224"/>
          <a:ext cx="6565194" cy="53447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5" r:id="rId3" imgW="5475600" imgH="4461840" progId="">
                  <p:embed/>
                </p:oleObj>
              </mc:Choice>
              <mc:Fallback>
                <p:oleObj r:id="rId3" imgW="5475600" imgH="4461840" progId="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3356" y="1165224"/>
                        <a:ext cx="6565194" cy="53447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944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75477"/>
            <a:ext cx="7429499" cy="705315"/>
          </a:xfrm>
        </p:spPr>
        <p:txBody>
          <a:bodyPr/>
          <a:lstStyle/>
          <a:p>
            <a:pPr algn="ctr"/>
            <a:r>
              <a:rPr lang="id-ID" dirty="0" smtClean="0">
                <a:solidFill>
                  <a:srgbClr val="7030A0"/>
                </a:solidFill>
              </a:rPr>
              <a:t>Instrumentasi</a:t>
            </a:r>
            <a:r>
              <a:rPr lang="id-ID" dirty="0" smtClean="0"/>
              <a:t> : </a:t>
            </a:r>
            <a:r>
              <a:rPr lang="id-ID" dirty="0" smtClean="0">
                <a:solidFill>
                  <a:srgbClr val="FFFF00"/>
                </a:solidFill>
              </a:rPr>
              <a:t>tachometer (putaran mesin)</a:t>
            </a:r>
            <a:endParaRPr lang="id-ID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4460" y="977006"/>
            <a:ext cx="6765501" cy="2462427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460" y="3940079"/>
            <a:ext cx="6765501" cy="228329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386056" y="1842595"/>
            <a:ext cx="16289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4000" dirty="0" smtClean="0">
                <a:solidFill>
                  <a:schemeClr val="tx2">
                    <a:lumMod val="75000"/>
                  </a:schemeClr>
                </a:solidFill>
              </a:rPr>
              <a:t>analog</a:t>
            </a:r>
            <a:endParaRPr lang="id-ID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4566" y="4628939"/>
            <a:ext cx="15119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4000" dirty="0" smtClean="0">
                <a:solidFill>
                  <a:schemeClr val="tx2">
                    <a:lumMod val="75000"/>
                  </a:schemeClr>
                </a:solidFill>
              </a:rPr>
              <a:t>digital</a:t>
            </a:r>
            <a:endParaRPr lang="id-ID" sz="4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090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75477"/>
            <a:ext cx="7429499" cy="705315"/>
          </a:xfrm>
        </p:spPr>
        <p:txBody>
          <a:bodyPr/>
          <a:lstStyle/>
          <a:p>
            <a:pPr algn="ctr"/>
            <a:r>
              <a:rPr lang="id-ID" dirty="0" smtClean="0">
                <a:solidFill>
                  <a:srgbClr val="7030A0"/>
                </a:solidFill>
              </a:rPr>
              <a:t>Instrumentasi</a:t>
            </a:r>
            <a:r>
              <a:rPr lang="id-ID" dirty="0" smtClean="0"/>
              <a:t> : </a:t>
            </a:r>
            <a:r>
              <a:rPr lang="id-ID" dirty="0" smtClean="0">
                <a:solidFill>
                  <a:srgbClr val="FFFF00"/>
                </a:solidFill>
              </a:rPr>
              <a:t>SPEEDOMETER (KECEPATAN)</a:t>
            </a:r>
            <a:endParaRPr lang="id-ID" dirty="0">
              <a:solidFill>
                <a:srgbClr val="FFFF00"/>
              </a:solidFill>
            </a:endParaRPr>
          </a:p>
        </p:txBody>
      </p:sp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58" y="1368259"/>
            <a:ext cx="7632849" cy="46367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034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75477"/>
            <a:ext cx="7429499" cy="705315"/>
          </a:xfrm>
        </p:spPr>
        <p:txBody>
          <a:bodyPr/>
          <a:lstStyle/>
          <a:p>
            <a:pPr algn="ctr"/>
            <a:r>
              <a:rPr lang="id-ID" dirty="0" smtClean="0">
                <a:solidFill>
                  <a:srgbClr val="7030A0"/>
                </a:solidFill>
              </a:rPr>
              <a:t>Instrumentasi</a:t>
            </a:r>
            <a:r>
              <a:rPr lang="id-ID" dirty="0" smtClean="0"/>
              <a:t> : </a:t>
            </a:r>
            <a:r>
              <a:rPr lang="id-ID" dirty="0" smtClean="0">
                <a:solidFill>
                  <a:srgbClr val="FFFF00"/>
                </a:solidFill>
              </a:rPr>
              <a:t>FUELmeter (BAHAN BAKAR)</a:t>
            </a:r>
            <a:endParaRPr lang="id-ID" dirty="0">
              <a:solidFill>
                <a:srgbClr val="FFFF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058" y="980792"/>
            <a:ext cx="7338732" cy="2540330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58" y="3998633"/>
            <a:ext cx="7338732" cy="25113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0104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75477"/>
            <a:ext cx="7429499" cy="705315"/>
          </a:xfrm>
        </p:spPr>
        <p:txBody>
          <a:bodyPr>
            <a:normAutofit/>
          </a:bodyPr>
          <a:lstStyle/>
          <a:p>
            <a:pPr algn="ctr"/>
            <a:r>
              <a:rPr lang="id-ID" dirty="0" smtClean="0">
                <a:solidFill>
                  <a:srgbClr val="7030A0"/>
                </a:solidFill>
              </a:rPr>
              <a:t>Instrumentasi</a:t>
            </a:r>
            <a:r>
              <a:rPr lang="id-ID" dirty="0" smtClean="0"/>
              <a:t> : </a:t>
            </a:r>
            <a:r>
              <a:rPr lang="id-ID" dirty="0" smtClean="0">
                <a:solidFill>
                  <a:srgbClr val="FFFF00"/>
                </a:solidFill>
              </a:rPr>
              <a:t>TEMPERATUR meter (SUHU)</a:t>
            </a:r>
            <a:endParaRPr lang="id-ID" dirty="0">
              <a:solidFill>
                <a:srgbClr val="FFFF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269" y="1746914"/>
            <a:ext cx="8021076" cy="2480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64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75477"/>
            <a:ext cx="7429499" cy="705315"/>
          </a:xfrm>
        </p:spPr>
        <p:txBody>
          <a:bodyPr/>
          <a:lstStyle/>
          <a:p>
            <a:pPr algn="ctr"/>
            <a:r>
              <a:rPr lang="id-ID" dirty="0" smtClean="0">
                <a:solidFill>
                  <a:srgbClr val="FFFF00"/>
                </a:solidFill>
              </a:rPr>
              <a:t>POWER WINDOW</a:t>
            </a:r>
            <a:endParaRPr lang="id-ID" dirty="0">
              <a:solidFill>
                <a:srgbClr val="FFFF00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132" y="990600"/>
            <a:ext cx="6499375" cy="5623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75477"/>
            <a:ext cx="7429499" cy="705315"/>
          </a:xfrm>
        </p:spPr>
        <p:txBody>
          <a:bodyPr/>
          <a:lstStyle/>
          <a:p>
            <a:pPr algn="ctr"/>
            <a:r>
              <a:rPr lang="id-ID" dirty="0" smtClean="0">
                <a:solidFill>
                  <a:srgbClr val="FFFF00"/>
                </a:solidFill>
              </a:rPr>
              <a:t>Central lock</a:t>
            </a:r>
            <a:endParaRPr lang="id-ID" dirty="0">
              <a:solidFill>
                <a:srgbClr val="FFFF00"/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77420" y="2729551"/>
            <a:ext cx="1348801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d-ID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2966277"/>
              </p:ext>
            </p:extLst>
          </p:nvPr>
        </p:nvGraphicFramePr>
        <p:xfrm>
          <a:off x="477672" y="1897039"/>
          <a:ext cx="7502436" cy="2811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3" r:id="rId3" imgW="4990667" imgH="1852014" progId="Visio.Drawing.6">
                  <p:embed/>
                </p:oleObj>
              </mc:Choice>
              <mc:Fallback>
                <p:oleObj r:id="rId3" imgW="4990667" imgH="1852014" progId="Visio.Drawing.6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672" y="1897039"/>
                        <a:ext cx="7502436" cy="28114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2703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75477"/>
            <a:ext cx="7429499" cy="705315"/>
          </a:xfrm>
        </p:spPr>
        <p:txBody>
          <a:bodyPr/>
          <a:lstStyle/>
          <a:p>
            <a:pPr algn="ctr"/>
            <a:r>
              <a:rPr lang="id-ID" dirty="0" smtClean="0">
                <a:solidFill>
                  <a:srgbClr val="FFFF00"/>
                </a:solidFill>
              </a:rPr>
              <a:t>POWER MIRROR</a:t>
            </a:r>
            <a:endParaRPr lang="id-ID" dirty="0">
              <a:solidFill>
                <a:srgbClr val="FFFF00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1154135"/>
              </p:ext>
            </p:extLst>
          </p:nvPr>
        </p:nvGraphicFramePr>
        <p:xfrm>
          <a:off x="545911" y="1869744"/>
          <a:ext cx="7629098" cy="4194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7" r:id="rId3" imgW="4797929" imgH="2638871" progId="Visio.Drawing.6">
                  <p:embed/>
                </p:oleObj>
              </mc:Choice>
              <mc:Fallback>
                <p:oleObj r:id="rId3" imgW="4797929" imgH="2638871" progId="Visio.Drawing.6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911" y="1869744"/>
                        <a:ext cx="7629098" cy="41944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4432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419</TotalTime>
  <Words>347</Words>
  <Application>Microsoft Office PowerPoint</Application>
  <PresentationFormat>On-screen Show (4:3)</PresentationFormat>
  <Paragraphs>197</Paragraphs>
  <Slides>25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Arial</vt:lpstr>
      <vt:lpstr>Calibri</vt:lpstr>
      <vt:lpstr>Trebuchet MS</vt:lpstr>
      <vt:lpstr>Tw Cen MT</vt:lpstr>
      <vt:lpstr>Wingdings</vt:lpstr>
      <vt:lpstr>Circuit</vt:lpstr>
      <vt:lpstr>Visio.Drawing.6</vt:lpstr>
      <vt:lpstr>Kegiatan Belajar 4: KELISTRIKAN BODI KENDARAAN</vt:lpstr>
      <vt:lpstr>SUMBER  ENERGI</vt:lpstr>
      <vt:lpstr>PEMERIKSAAN BATERAI</vt:lpstr>
      <vt:lpstr>JENIS-JENIS KABEL</vt:lpstr>
      <vt:lpstr>PENGAMAN RANGKAIAN</vt:lpstr>
      <vt:lpstr>DAFTAR UKURAN FUSE</vt:lpstr>
      <vt:lpstr>DAFTAR UKURAN FUSEble link</vt:lpstr>
      <vt:lpstr>Switch, connector, rellay</vt:lpstr>
      <vt:lpstr>SIMBOL KELISTRIKAN</vt:lpstr>
      <vt:lpstr>Sistem KELISTRIKAN BODI KENDARAAN</vt:lpstr>
      <vt:lpstr>LAMPU KEPALA</vt:lpstr>
      <vt:lpstr>LAMPU kota/senja</vt:lpstr>
      <vt:lpstr>LAMPU REM</vt:lpstr>
      <vt:lpstr>LAMPU TANDA BELOK</vt:lpstr>
      <vt:lpstr>KLAKSON</vt:lpstr>
      <vt:lpstr>WIPER (Low Speed)</vt:lpstr>
      <vt:lpstr>WIPER (High Speed)</vt:lpstr>
      <vt:lpstr>Wiper (Auto Stop)</vt:lpstr>
      <vt:lpstr>Instrumentasi : tachometer (putaran mesin)</vt:lpstr>
      <vt:lpstr>Instrumentasi : SPEEDOMETER (KECEPATAN)</vt:lpstr>
      <vt:lpstr>Instrumentasi : FUELmeter (BAHAN BAKAR)</vt:lpstr>
      <vt:lpstr>Instrumentasi : TEMPERATUR meter (SUHU)</vt:lpstr>
      <vt:lpstr>POWER WINDOW</vt:lpstr>
      <vt:lpstr>Central lock</vt:lpstr>
      <vt:lpstr>POWER MIRROR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KELISTRIKAN BODI KENDARAAN</dc:title>
  <dc:creator>lenovo</dc:creator>
  <cp:lastModifiedBy>lenovo</cp:lastModifiedBy>
  <cp:revision>24</cp:revision>
  <dcterms:created xsi:type="dcterms:W3CDTF">2018-04-25T06:04:45Z</dcterms:created>
  <dcterms:modified xsi:type="dcterms:W3CDTF">2018-05-03T14:46:40Z</dcterms:modified>
</cp:coreProperties>
</file>